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3"/>
  </p:notesMasterIdLst>
  <p:sldIdLst>
    <p:sldId id="311" r:id="rId2"/>
    <p:sldId id="261" r:id="rId3"/>
    <p:sldId id="259" r:id="rId4"/>
    <p:sldId id="257" r:id="rId5"/>
    <p:sldId id="258" r:id="rId6"/>
    <p:sldId id="260" r:id="rId7"/>
    <p:sldId id="262" r:id="rId8"/>
    <p:sldId id="263" r:id="rId9"/>
    <p:sldId id="316" r:id="rId10"/>
    <p:sldId id="317" r:id="rId11"/>
    <p:sldId id="318" r:id="rId12"/>
    <p:sldId id="319" r:id="rId13"/>
    <p:sldId id="270" r:id="rId14"/>
    <p:sldId id="265" r:id="rId15"/>
    <p:sldId id="320" r:id="rId16"/>
    <p:sldId id="321" r:id="rId17"/>
    <p:sldId id="323" r:id="rId18"/>
    <p:sldId id="322" r:id="rId19"/>
    <p:sldId id="324" r:id="rId20"/>
    <p:sldId id="325" r:id="rId21"/>
    <p:sldId id="326" r:id="rId22"/>
    <p:sldId id="327" r:id="rId23"/>
    <p:sldId id="328" r:id="rId24"/>
    <p:sldId id="329" r:id="rId25"/>
    <p:sldId id="335" r:id="rId26"/>
    <p:sldId id="334" r:id="rId27"/>
    <p:sldId id="331" r:id="rId28"/>
    <p:sldId id="332" r:id="rId29"/>
    <p:sldId id="333" r:id="rId30"/>
    <p:sldId id="273" r:id="rId31"/>
    <p:sldId id="336" r:id="rId32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" panose="02040503050406030204" pitchFamily="18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Catamaran" panose="020B0604020202020204" charset="0"/>
      <p:regular r:id="rId45"/>
      <p:bold r:id="rId46"/>
    </p:embeddedFont>
    <p:embeddedFont>
      <p:font typeface="Georgia" panose="02040502050405020303" pitchFamily="18" charset="0"/>
      <p:regular r:id="rId47"/>
      <p:bold r:id="rId48"/>
      <p:italic r:id="rId49"/>
      <p:boldItalic r:id="rId50"/>
    </p:embeddedFont>
    <p:embeddedFont>
      <p:font typeface="Libre Franklin" pitchFamily="2" charset="0"/>
      <p:regular r:id="rId51"/>
      <p:bold r:id="rId52"/>
      <p:italic r:id="rId53"/>
      <p:boldItalic r:id="rId54"/>
    </p:embeddedFont>
    <p:embeddedFont>
      <p:font typeface="Libre Franklin Medium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0296FB-1AD6-4AF9-B263-9FDC4E648205}" v="2002" dt="2022-05-16T21:14:51.553"/>
  </p1510:revLst>
</p1510:revInfo>
</file>

<file path=ppt/tableStyles.xml><?xml version="1.0" encoding="utf-8"?>
<a:tblStyleLst xmlns:a="http://schemas.openxmlformats.org/drawingml/2006/main" def="{1AB4E0E5-A07D-49E8-B716-D3A99084CC69}">
  <a:tblStyle styleId="{1AB4E0E5-A07D-49E8-B716-D3A99084CC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26" autoAdjust="0"/>
  </p:normalViewPr>
  <p:slideViewPr>
    <p:cSldViewPr snapToGrid="0">
      <p:cViewPr>
        <p:scale>
          <a:sx n="125" d="100"/>
          <a:sy n="125" d="100"/>
        </p:scale>
        <p:origin x="119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טל-חן בן אליהו" userId="595ce8ac-f931-43ed-810b-1f21337a8cbc" providerId="ADAL" clId="{900296FB-1AD6-4AF9-B263-9FDC4E648205}"/>
    <pc:docChg chg="undo redo custSel addSld delSld modSld sldOrd delMainMaster">
      <pc:chgData name="טל-חן בן אליהו" userId="595ce8ac-f931-43ed-810b-1f21337a8cbc" providerId="ADAL" clId="{900296FB-1AD6-4AF9-B263-9FDC4E648205}" dt="2022-05-16T21:14:51.553" v="4361" actId="1076"/>
      <pc:docMkLst>
        <pc:docMk/>
      </pc:docMkLst>
      <pc:sldChg chg="addSp delSp modSp del mod">
        <pc:chgData name="טל-חן בן אליהו" userId="595ce8ac-f931-43ed-810b-1f21337a8cbc" providerId="ADAL" clId="{900296FB-1AD6-4AF9-B263-9FDC4E648205}" dt="2022-05-15T14:02:33.388" v="110" actId="47"/>
        <pc:sldMkLst>
          <pc:docMk/>
          <pc:sldMk cId="0" sldId="256"/>
        </pc:sldMkLst>
        <pc:spChg chg="add del mod">
          <ac:chgData name="טל-חן בן אליהו" userId="595ce8ac-f931-43ed-810b-1f21337a8cbc" providerId="ADAL" clId="{900296FB-1AD6-4AF9-B263-9FDC4E648205}" dt="2022-05-15T13:57:49.947" v="61" actId="478"/>
          <ac:spMkLst>
            <pc:docMk/>
            <pc:sldMk cId="0" sldId="256"/>
            <ac:spMk id="3" creationId="{1C89AEB9-2B96-4A8C-88B3-3768E7BE2EF0}"/>
          </ac:spMkLst>
        </pc:spChg>
        <pc:spChg chg="add del mod">
          <ac:chgData name="טל-חן בן אליהו" userId="595ce8ac-f931-43ed-810b-1f21337a8cbc" providerId="ADAL" clId="{900296FB-1AD6-4AF9-B263-9FDC4E648205}" dt="2022-05-15T13:57:53.069" v="63" actId="478"/>
          <ac:spMkLst>
            <pc:docMk/>
            <pc:sldMk cId="0" sldId="256"/>
            <ac:spMk id="5" creationId="{796A5428-B73A-4B8B-AD62-EA38213B43F2}"/>
          </ac:spMkLst>
        </pc:spChg>
        <pc:spChg chg="del mod">
          <ac:chgData name="טל-חן בן אליהו" userId="595ce8ac-f931-43ed-810b-1f21337a8cbc" providerId="ADAL" clId="{900296FB-1AD6-4AF9-B263-9FDC4E648205}" dt="2022-05-15T13:57:51.825" v="62" actId="478"/>
          <ac:spMkLst>
            <pc:docMk/>
            <pc:sldMk cId="0" sldId="256"/>
            <ac:spMk id="24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3:57:48.282" v="60" actId="478"/>
          <ac:spMkLst>
            <pc:docMk/>
            <pc:sldMk cId="0" sldId="256"/>
            <ac:spMk id="250" creationId="{00000000-0000-0000-0000-000000000000}"/>
          </ac:spMkLst>
        </pc:spChg>
        <pc:spChg chg="add mod">
          <ac:chgData name="טל-חן בן אליהו" userId="595ce8ac-f931-43ed-810b-1f21337a8cbc" providerId="ADAL" clId="{900296FB-1AD6-4AF9-B263-9FDC4E648205}" dt="2022-05-15T13:57:58.886" v="65" actId="27636"/>
          <ac:spMkLst>
            <pc:docMk/>
            <pc:sldMk cId="0" sldId="256"/>
            <ac:spMk id="513" creationId="{3B7E1393-58CB-40F1-BC49-0F77CD07787F}"/>
          </ac:spMkLst>
        </pc:spChg>
        <pc:spChg chg="add mod">
          <ac:chgData name="טל-חן בן אליהו" userId="595ce8ac-f931-43ed-810b-1f21337a8cbc" providerId="ADAL" clId="{900296FB-1AD6-4AF9-B263-9FDC4E648205}" dt="2022-05-15T13:59:47.469" v="89" actId="2711"/>
          <ac:spMkLst>
            <pc:docMk/>
            <pc:sldMk cId="0" sldId="256"/>
            <ac:spMk id="514" creationId="{8D6ACDDB-9BFC-4A6D-9876-425455E91E26}"/>
          </ac:spMkLst>
        </pc:spChg>
        <pc:grpChg chg="del">
          <ac:chgData name="טל-חן בן אליהו" userId="595ce8ac-f931-43ed-810b-1f21337a8cbc" providerId="ADAL" clId="{900296FB-1AD6-4AF9-B263-9FDC4E648205}" dt="2022-05-15T13:53:02.632" v="10" actId="478"/>
          <ac:grpSpMkLst>
            <pc:docMk/>
            <pc:sldMk cId="0" sldId="256"/>
            <ac:grpSpMk id="251" creationId="{00000000-0000-0000-0000-000000000000}"/>
          </ac:grpSpMkLst>
        </pc:grpChg>
        <pc:picChg chg="add del mod">
          <ac:chgData name="טל-חן בן אליהו" userId="595ce8ac-f931-43ed-810b-1f21337a8cbc" providerId="ADAL" clId="{900296FB-1AD6-4AF9-B263-9FDC4E648205}" dt="2022-05-15T13:57:10.139" v="59" actId="478"/>
          <ac:picMkLst>
            <pc:docMk/>
            <pc:sldMk cId="0" sldId="256"/>
            <ac:picMk id="512" creationId="{6F6E9A04-8249-44BE-AA66-65B1EB9296BA}"/>
          </ac:picMkLst>
        </pc:picChg>
        <pc:picChg chg="add mod">
          <ac:chgData name="טל-חן בן אליהו" userId="595ce8ac-f931-43ed-810b-1f21337a8cbc" providerId="ADAL" clId="{900296FB-1AD6-4AF9-B263-9FDC4E648205}" dt="2022-05-15T13:58:15.775" v="67" actId="1076"/>
          <ac:picMkLst>
            <pc:docMk/>
            <pc:sldMk cId="0" sldId="256"/>
            <ac:picMk id="515" creationId="{07E43003-CD08-462A-9D27-A542DD7411D7}"/>
          </ac:picMkLst>
        </pc:picChg>
        <pc:picChg chg="add mod">
          <ac:chgData name="טל-חן בן אליהו" userId="595ce8ac-f931-43ed-810b-1f21337a8cbc" providerId="ADAL" clId="{900296FB-1AD6-4AF9-B263-9FDC4E648205}" dt="2022-05-15T13:58:04.322" v="66" actId="1076"/>
          <ac:picMkLst>
            <pc:docMk/>
            <pc:sldMk cId="0" sldId="256"/>
            <ac:picMk id="516" creationId="{2B8D7130-195D-4A7A-901D-7B802202BFA0}"/>
          </ac:picMkLst>
        </pc:picChg>
      </pc:sldChg>
      <pc:sldChg chg="addSp delSp modSp mod">
        <pc:chgData name="טל-חן בן אליהו" userId="595ce8ac-f931-43ed-810b-1f21337a8cbc" providerId="ADAL" clId="{900296FB-1AD6-4AF9-B263-9FDC4E648205}" dt="2022-05-15T19:28:40.734" v="277" actId="1076"/>
        <pc:sldMkLst>
          <pc:docMk/>
          <pc:sldMk cId="0" sldId="257"/>
        </pc:sldMkLst>
        <pc:spChg chg="add del mod">
          <ac:chgData name="טל-חן בן אליהו" userId="595ce8ac-f931-43ed-810b-1f21337a8cbc" providerId="ADAL" clId="{900296FB-1AD6-4AF9-B263-9FDC4E648205}" dt="2022-05-15T14:00:51.177" v="91" actId="478"/>
          <ac:spMkLst>
            <pc:docMk/>
            <pc:sldMk cId="0" sldId="257"/>
            <ac:spMk id="4" creationId="{CDFC6B30-A16A-4EBF-A3B9-2E35020E0424}"/>
          </ac:spMkLst>
        </pc:spChg>
        <pc:spChg chg="mod">
          <ac:chgData name="טל-חן בן אליהו" userId="595ce8ac-f931-43ed-810b-1f21337a8cbc" providerId="ADAL" clId="{900296FB-1AD6-4AF9-B263-9FDC4E648205}" dt="2022-05-15T19:28:33.523" v="276" actId="403"/>
          <ac:spMkLst>
            <pc:docMk/>
            <pc:sldMk cId="0" sldId="257"/>
            <ac:spMk id="516" creationId="{00000000-0000-0000-0000-000000000000}"/>
          </ac:spMkLst>
        </pc:spChg>
        <pc:spChg chg="mod">
          <ac:chgData name="טל-חן בן אליהו" userId="595ce8ac-f931-43ed-810b-1f21337a8cbc" providerId="ADAL" clId="{900296FB-1AD6-4AF9-B263-9FDC4E648205}" dt="2022-05-15T19:28:40.734" v="277" actId="1076"/>
          <ac:spMkLst>
            <pc:docMk/>
            <pc:sldMk cId="0" sldId="257"/>
            <ac:spMk id="517" creationId="{00000000-0000-0000-0000-000000000000}"/>
          </ac:spMkLst>
        </pc:spChg>
        <pc:picChg chg="add mod">
          <ac:chgData name="טל-חן בן אליהו" userId="595ce8ac-f931-43ed-810b-1f21337a8cbc" providerId="ADAL" clId="{900296FB-1AD6-4AF9-B263-9FDC4E648205}" dt="2022-05-15T14:09:26.269" v="146" actId="1076"/>
          <ac:picMkLst>
            <pc:docMk/>
            <pc:sldMk cId="0" sldId="257"/>
            <ac:picMk id="5" creationId="{DF44580C-D269-4A9D-90B4-5C2DD6C3F335}"/>
          </ac:picMkLst>
        </pc:picChg>
      </pc:sldChg>
      <pc:sldChg chg="addSp delSp modSp mod ord">
        <pc:chgData name="טל-חן בן אליהו" userId="595ce8ac-f931-43ed-810b-1f21337a8cbc" providerId="ADAL" clId="{900296FB-1AD6-4AF9-B263-9FDC4E648205}" dt="2022-05-15T20:28:29.614" v="811"/>
        <pc:sldMkLst>
          <pc:docMk/>
          <pc:sldMk cId="0" sldId="258"/>
        </pc:sldMkLst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3" creationId="{B58170BC-009F-477B-9EFF-EAB494D837AC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5" creationId="{57B504B5-8B70-4DBA-8296-16F1B8BCCFF4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7" creationId="{74309569-0A0A-41E5-9C1E-5A9A2903188F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9" creationId="{5BF3F7F1-938C-46E1-923F-CE80CC477C04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11" creationId="{4057B23B-2D24-4E1A-A6C8-3A167B91DDA6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13" creationId="{1300DD42-F546-4321-8925-15F8FB27D421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15" creationId="{9B92902B-53AE-416F-A8F0-1319D11413AC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17" creationId="{36D25B56-CECC-4909-BD79-FEC4AEEDF142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19" creationId="{75A799B0-A109-4149-9BD4-3F3BE90C1B83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21" creationId="{BA92C2A6-AEF5-48FD-8C2C-BD05AB05C0A5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23" creationId="{97122AF3-0BBA-48AA-90D5-8F253FAAF6FE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25" creationId="{FCD946C9-838A-47BE-BC93-BDBB287C1B4E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27" creationId="{89EFB6E8-E7E9-461A-AD6D-8FDCA5902E22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29" creationId="{4A303FC5-F4AF-45FF-9F2E-AA562BF5F343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31" creationId="{16111C38-712E-48ED-AB87-879C0602DFCB}"/>
          </ac:spMkLst>
        </pc:spChg>
        <pc:spChg chg="add mod">
          <ac:chgData name="טל-חן בן אליהו" userId="595ce8ac-f931-43ed-810b-1f21337a8cbc" providerId="ADAL" clId="{900296FB-1AD6-4AF9-B263-9FDC4E648205}" dt="2022-05-15T19:29:49.269" v="294" actId="1076"/>
          <ac:spMkLst>
            <pc:docMk/>
            <pc:sldMk cId="0" sldId="258"/>
            <ac:spMk id="65" creationId="{1A066DA6-95E7-40FA-A5C1-1B16C94A4D67}"/>
          </ac:spMkLst>
        </pc:spChg>
        <pc:spChg chg="add mod">
          <ac:chgData name="טל-חן בן אליהו" userId="595ce8ac-f931-43ed-810b-1f21337a8cbc" providerId="ADAL" clId="{900296FB-1AD6-4AF9-B263-9FDC4E648205}" dt="2022-05-15T20:28:29.614" v="811"/>
          <ac:spMkLst>
            <pc:docMk/>
            <pc:sldMk cId="0" sldId="258"/>
            <ac:spMk id="66" creationId="{E1E1DBB4-1E3B-4A52-BD52-80A143076079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513" creationId="{DA065270-BE62-414B-9C32-121A88DC1CF4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515" creationId="{E68045C2-7757-46A8-90EB-083872DDCC15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517" creationId="{6B836D64-34A5-493B-BC9B-7720BDEB9925}"/>
          </ac:spMkLst>
        </pc:spChg>
        <pc:spChg chg="add del mod">
          <ac:chgData name="טל-חן בן אליהו" userId="595ce8ac-f931-43ed-810b-1f21337a8cbc" providerId="ADAL" clId="{900296FB-1AD6-4AF9-B263-9FDC4E648205}" dt="2022-05-15T19:29:09.506" v="283" actId="478"/>
          <ac:spMkLst>
            <pc:docMk/>
            <pc:sldMk cId="0" sldId="258"/>
            <ac:spMk id="519" creationId="{C1EDDDF5-AE30-4764-974E-3B3CF6F55838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2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2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2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2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2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2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2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2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3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3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3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3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3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3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3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3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3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3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4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4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4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4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4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4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29:07.663" v="282" actId="478"/>
          <ac:spMkLst>
            <pc:docMk/>
            <pc:sldMk cId="0" sldId="258"/>
            <ac:spMk id="546" creationId="{00000000-0000-0000-0000-000000000000}"/>
          </ac:spMkLst>
        </pc:spChg>
        <pc:picChg chg="add mod">
          <ac:chgData name="טל-חן בן אליהו" userId="595ce8ac-f931-43ed-810b-1f21337a8cbc" providerId="ADAL" clId="{900296FB-1AD6-4AF9-B263-9FDC4E648205}" dt="2022-05-15T19:30:51.171" v="316" actId="1076"/>
          <ac:picMkLst>
            <pc:docMk/>
            <pc:sldMk cId="0" sldId="258"/>
            <ac:picMk id="67" creationId="{1AC67388-3F25-476B-9B4A-3875B019F927}"/>
          </ac:picMkLst>
        </pc:picChg>
      </pc:sldChg>
      <pc:sldChg chg="addSp delSp modSp mod ord">
        <pc:chgData name="טל-חן בן אליהו" userId="595ce8ac-f931-43ed-810b-1f21337a8cbc" providerId="ADAL" clId="{900296FB-1AD6-4AF9-B263-9FDC4E648205}" dt="2022-05-15T20:23:42.564" v="810" actId="478"/>
        <pc:sldMkLst>
          <pc:docMk/>
          <pc:sldMk cId="0" sldId="259"/>
        </pc:sldMkLst>
        <pc:spChg chg="add del mod">
          <ac:chgData name="טל-חן בן אליהו" userId="595ce8ac-f931-43ed-810b-1f21337a8cbc" providerId="ADAL" clId="{900296FB-1AD6-4AF9-B263-9FDC4E648205}" dt="2022-05-15T20:23:42.564" v="810" actId="478"/>
          <ac:spMkLst>
            <pc:docMk/>
            <pc:sldMk cId="0" sldId="259"/>
            <ac:spMk id="3" creationId="{3DEB50C1-FD56-480E-8D1C-FB8CF2F11EA1}"/>
          </ac:spMkLst>
        </pc:spChg>
        <pc:spChg chg="add del mod">
          <ac:chgData name="טל-חן בן אליהו" userId="595ce8ac-f931-43ed-810b-1f21337a8cbc" providerId="ADAL" clId="{900296FB-1AD6-4AF9-B263-9FDC4E648205}" dt="2022-05-15T14:04:11.634" v="132" actId="478"/>
          <ac:spMkLst>
            <pc:docMk/>
            <pc:sldMk cId="0" sldId="259"/>
            <ac:spMk id="3" creationId="{F20A7D18-EF91-47EC-B454-7690CFC83D39}"/>
          </ac:spMkLst>
        </pc:spChg>
        <pc:spChg chg="add mod">
          <ac:chgData name="טל-חן בן אליהו" userId="595ce8ac-f931-43ed-810b-1f21337a8cbc" providerId="ADAL" clId="{900296FB-1AD6-4AF9-B263-9FDC4E648205}" dt="2022-05-15T19:28:20.495" v="274" actId="1076"/>
          <ac:spMkLst>
            <pc:docMk/>
            <pc:sldMk cId="0" sldId="259"/>
            <ac:spMk id="278" creationId="{0BE7059A-A71F-4CBA-A972-1795D0EA1886}"/>
          </ac:spMkLst>
        </pc:spChg>
        <pc:spChg chg="del">
          <ac:chgData name="טל-חן בן אליהו" userId="595ce8ac-f931-43ed-810b-1f21337a8cbc" providerId="ADAL" clId="{900296FB-1AD6-4AF9-B263-9FDC4E648205}" dt="2022-05-15T20:23:38.280" v="809" actId="478"/>
          <ac:spMkLst>
            <pc:docMk/>
            <pc:sldMk cId="0" sldId="259"/>
            <ac:spMk id="551" creationId="{00000000-0000-0000-0000-000000000000}"/>
          </ac:spMkLst>
        </pc:spChg>
        <pc:spChg chg="mod">
          <ac:chgData name="טל-חן בן אליהו" userId="595ce8ac-f931-43ed-810b-1f21337a8cbc" providerId="ADAL" clId="{900296FB-1AD6-4AF9-B263-9FDC4E648205}" dt="2022-05-15T19:27:54.321" v="264" actId="403"/>
          <ac:spMkLst>
            <pc:docMk/>
            <pc:sldMk cId="0" sldId="259"/>
            <ac:spMk id="552" creationId="{00000000-0000-0000-0000-000000000000}"/>
          </ac:spMkLst>
        </pc:spChg>
        <pc:spChg chg="del mod">
          <ac:chgData name="טל-חן בן אליהו" userId="595ce8ac-f931-43ed-810b-1f21337a8cbc" providerId="ADAL" clId="{900296FB-1AD6-4AF9-B263-9FDC4E648205}" dt="2022-05-15T14:04:08.643" v="131" actId="478"/>
          <ac:spMkLst>
            <pc:docMk/>
            <pc:sldMk cId="0" sldId="259"/>
            <ac:spMk id="824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14:04:00.144" v="129" actId="478"/>
          <ac:grpSpMkLst>
            <pc:docMk/>
            <pc:sldMk cId="0" sldId="259"/>
            <ac:grpSpMk id="553" creationId="{00000000-0000-0000-0000-000000000000}"/>
          </ac:grpSpMkLst>
        </pc:grpChg>
      </pc:sldChg>
      <pc:sldChg chg="addSp delSp modSp mod modNotesTx">
        <pc:chgData name="טל-חן בן אליהו" userId="595ce8ac-f931-43ed-810b-1f21337a8cbc" providerId="ADAL" clId="{900296FB-1AD6-4AF9-B263-9FDC4E648205}" dt="2022-05-15T20:39:35.030" v="827" actId="20577"/>
        <pc:sldMkLst>
          <pc:docMk/>
          <pc:sldMk cId="0" sldId="260"/>
        </pc:sldMkLst>
        <pc:spChg chg="add del mod">
          <ac:chgData name="טל-חן בן אליהו" userId="595ce8ac-f931-43ed-810b-1f21337a8cbc" providerId="ADAL" clId="{900296FB-1AD6-4AF9-B263-9FDC4E648205}" dt="2022-05-15T19:31:11.127" v="319" actId="478"/>
          <ac:spMkLst>
            <pc:docMk/>
            <pc:sldMk cId="0" sldId="260"/>
            <ac:spMk id="3" creationId="{22FDC4C8-C0CF-481F-816F-24DBE042CF28}"/>
          </ac:spMkLst>
        </pc:spChg>
        <pc:spChg chg="add del mod">
          <ac:chgData name="טל-חן בן אליהו" userId="595ce8ac-f931-43ed-810b-1f21337a8cbc" providerId="ADAL" clId="{900296FB-1AD6-4AF9-B263-9FDC4E648205}" dt="2022-05-15T19:31:11.127" v="319" actId="478"/>
          <ac:spMkLst>
            <pc:docMk/>
            <pc:sldMk cId="0" sldId="260"/>
            <ac:spMk id="5" creationId="{FEFBFA4B-BAC3-4977-8EB7-59A1D44C0149}"/>
          </ac:spMkLst>
        </pc:spChg>
        <pc:spChg chg="add del mod">
          <ac:chgData name="טל-חן בן אליהו" userId="595ce8ac-f931-43ed-810b-1f21337a8cbc" providerId="ADAL" clId="{900296FB-1AD6-4AF9-B263-9FDC4E648205}" dt="2022-05-15T19:31:11.127" v="319" actId="478"/>
          <ac:spMkLst>
            <pc:docMk/>
            <pc:sldMk cId="0" sldId="260"/>
            <ac:spMk id="7" creationId="{E43D0F7B-DD85-4EBD-937B-D32095621875}"/>
          </ac:spMkLst>
        </pc:spChg>
        <pc:spChg chg="add del mod">
          <ac:chgData name="טל-חן בן אליהו" userId="595ce8ac-f931-43ed-810b-1f21337a8cbc" providerId="ADAL" clId="{900296FB-1AD6-4AF9-B263-9FDC4E648205}" dt="2022-05-15T19:31:11.127" v="319" actId="478"/>
          <ac:spMkLst>
            <pc:docMk/>
            <pc:sldMk cId="0" sldId="260"/>
            <ac:spMk id="9" creationId="{9B5C1C1E-8F3E-4E80-98FC-01E46BCE9A0F}"/>
          </ac:spMkLst>
        </pc:spChg>
        <pc:spChg chg="add del mod">
          <ac:chgData name="טל-חן בן אליהו" userId="595ce8ac-f931-43ed-810b-1f21337a8cbc" providerId="ADAL" clId="{900296FB-1AD6-4AF9-B263-9FDC4E648205}" dt="2022-05-15T19:31:11.127" v="319" actId="478"/>
          <ac:spMkLst>
            <pc:docMk/>
            <pc:sldMk cId="0" sldId="260"/>
            <ac:spMk id="11" creationId="{0A65F2B3-AC47-4821-AB7A-EFDAE3BAF82A}"/>
          </ac:spMkLst>
        </pc:spChg>
        <pc:spChg chg="add mod">
          <ac:chgData name="טל-חן בן אליהו" userId="595ce8ac-f931-43ed-810b-1f21337a8cbc" providerId="ADAL" clId="{900296FB-1AD6-4AF9-B263-9FDC4E648205}" dt="2022-05-15T19:31:44.303" v="324" actId="122"/>
          <ac:spMkLst>
            <pc:docMk/>
            <pc:sldMk cId="0" sldId="260"/>
            <ac:spMk id="19" creationId="{638CF4E1-7569-4891-8962-E39F505CF242}"/>
          </ac:spMkLst>
        </pc:spChg>
        <pc:spChg chg="add mod">
          <ac:chgData name="טל-חן בן אליהו" userId="595ce8ac-f931-43ed-810b-1f21337a8cbc" providerId="ADAL" clId="{900296FB-1AD6-4AF9-B263-9FDC4E648205}" dt="2022-05-15T20:39:16.923" v="822" actId="27636"/>
          <ac:spMkLst>
            <pc:docMk/>
            <pc:sldMk cId="0" sldId="260"/>
            <ac:spMk id="20" creationId="{CB76D415-5DF0-4BDC-BFDE-B1FD57812B90}"/>
          </ac:spMkLst>
        </pc:spChg>
        <pc:spChg chg="mod">
          <ac:chgData name="טל-חן בן אליהו" userId="595ce8ac-f931-43ed-810b-1f21337a8cbc" providerId="ADAL" clId="{900296FB-1AD6-4AF9-B263-9FDC4E648205}" dt="2022-05-15T19:32:36.347" v="338" actId="1076"/>
          <ac:spMkLst>
            <pc:docMk/>
            <pc:sldMk cId="0" sldId="260"/>
            <ac:spMk id="82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31:03.239" v="318" actId="478"/>
          <ac:spMkLst>
            <pc:docMk/>
            <pc:sldMk cId="0" sldId="260"/>
            <ac:spMk id="83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31:03.239" v="318" actId="478"/>
          <ac:spMkLst>
            <pc:docMk/>
            <pc:sldMk cId="0" sldId="260"/>
            <ac:spMk id="83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31:03.239" v="318" actId="478"/>
          <ac:spMkLst>
            <pc:docMk/>
            <pc:sldMk cId="0" sldId="260"/>
            <ac:spMk id="83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31:03.239" v="318" actId="478"/>
          <ac:spMkLst>
            <pc:docMk/>
            <pc:sldMk cId="0" sldId="260"/>
            <ac:spMk id="83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31:03.239" v="318" actId="478"/>
          <ac:spMkLst>
            <pc:docMk/>
            <pc:sldMk cId="0" sldId="260"/>
            <ac:spMk id="834" creationId="{00000000-0000-0000-0000-000000000000}"/>
          </ac:spMkLst>
        </pc:spChg>
        <pc:spChg chg="mod">
          <ac:chgData name="טל-חן בן אליהו" userId="595ce8ac-f931-43ed-810b-1f21337a8cbc" providerId="ADAL" clId="{900296FB-1AD6-4AF9-B263-9FDC4E648205}" dt="2022-05-15T19:32:30.468" v="336" actId="1076"/>
          <ac:spMkLst>
            <pc:docMk/>
            <pc:sldMk cId="0" sldId="260"/>
            <ac:spMk id="835" creationId="{00000000-0000-0000-0000-000000000000}"/>
          </ac:spMkLst>
        </pc:spChg>
      </pc:sldChg>
      <pc:sldChg chg="addSp modSp mod ord">
        <pc:chgData name="טל-חן בן אליהו" userId="595ce8ac-f931-43ed-810b-1f21337a8cbc" providerId="ADAL" clId="{900296FB-1AD6-4AF9-B263-9FDC4E648205}" dt="2022-05-16T19:28:48.815" v="2270" actId="20577"/>
        <pc:sldMkLst>
          <pc:docMk/>
          <pc:sldMk cId="0" sldId="261"/>
        </pc:sldMkLst>
        <pc:spChg chg="add mod">
          <ac:chgData name="טל-חן בן אליהו" userId="595ce8ac-f931-43ed-810b-1f21337a8cbc" providerId="ADAL" clId="{900296FB-1AD6-4AF9-B263-9FDC4E648205}" dt="2022-05-15T19:27:37.208" v="259" actId="1076"/>
          <ac:spMkLst>
            <pc:docMk/>
            <pc:sldMk cId="0" sldId="261"/>
            <ac:spMk id="2" creationId="{46D9491F-FF62-4F6F-AF97-A04BDB92F6C0}"/>
          </ac:spMkLst>
        </pc:spChg>
        <pc:spChg chg="add mod">
          <ac:chgData name="טל-חן בן אליהו" userId="595ce8ac-f931-43ed-810b-1f21337a8cbc" providerId="ADAL" clId="{900296FB-1AD6-4AF9-B263-9FDC4E648205}" dt="2022-05-15T19:26:35.204" v="244" actId="2085"/>
          <ac:spMkLst>
            <pc:docMk/>
            <pc:sldMk cId="0" sldId="261"/>
            <ac:spMk id="3" creationId="{82F98EC0-39BF-4ED2-B49D-DA7BBF87A7B5}"/>
          </ac:spMkLst>
        </pc:spChg>
        <pc:spChg chg="add mod ord">
          <ac:chgData name="טל-חן בן אליהו" userId="595ce8ac-f931-43ed-810b-1f21337a8cbc" providerId="ADAL" clId="{900296FB-1AD6-4AF9-B263-9FDC4E648205}" dt="2022-05-15T19:27:26.947" v="258" actId="14100"/>
          <ac:spMkLst>
            <pc:docMk/>
            <pc:sldMk cId="0" sldId="261"/>
            <ac:spMk id="8" creationId="{EB1C2B5D-71FF-4CC7-9080-436099D79C9D}"/>
          </ac:spMkLst>
        </pc:spChg>
        <pc:spChg chg="add mod">
          <ac:chgData name="טל-חן בן אליהו" userId="595ce8ac-f931-43ed-810b-1f21337a8cbc" providerId="ADAL" clId="{900296FB-1AD6-4AF9-B263-9FDC4E648205}" dt="2022-05-15T19:27:37.208" v="259" actId="1076"/>
          <ac:spMkLst>
            <pc:docMk/>
            <pc:sldMk cId="0" sldId="261"/>
            <ac:spMk id="10" creationId="{EF68FA3B-9A21-40FF-AB54-4195370D67A3}"/>
          </ac:spMkLst>
        </pc:spChg>
        <pc:spChg chg="mod">
          <ac:chgData name="טל-חן בן אליהו" userId="595ce8ac-f931-43ed-810b-1f21337a8cbc" providerId="ADAL" clId="{900296FB-1AD6-4AF9-B263-9FDC4E648205}" dt="2022-05-16T19:28:48.815" v="2270" actId="20577"/>
          <ac:spMkLst>
            <pc:docMk/>
            <pc:sldMk cId="0" sldId="261"/>
            <ac:spMk id="840" creationId="{00000000-0000-0000-0000-000000000000}"/>
          </ac:spMkLst>
        </pc:spChg>
        <pc:spChg chg="mod">
          <ac:chgData name="טל-חן בן אליהו" userId="595ce8ac-f931-43ed-810b-1f21337a8cbc" providerId="ADAL" clId="{900296FB-1AD6-4AF9-B263-9FDC4E648205}" dt="2022-05-15T19:27:37.208" v="259" actId="1076"/>
          <ac:spMkLst>
            <pc:docMk/>
            <pc:sldMk cId="0" sldId="261"/>
            <ac:spMk id="841" creationId="{00000000-0000-0000-0000-000000000000}"/>
          </ac:spMkLst>
        </pc:spChg>
        <pc:spChg chg="mod">
          <ac:chgData name="טל-חן בן אליהו" userId="595ce8ac-f931-43ed-810b-1f21337a8cbc" providerId="ADAL" clId="{900296FB-1AD6-4AF9-B263-9FDC4E648205}" dt="2022-05-15T19:27:37.208" v="259" actId="1076"/>
          <ac:spMkLst>
            <pc:docMk/>
            <pc:sldMk cId="0" sldId="261"/>
            <ac:spMk id="842" creationId="{00000000-0000-0000-0000-000000000000}"/>
          </ac:spMkLst>
        </pc:spChg>
        <pc:spChg chg="mod">
          <ac:chgData name="טל-חן בן אליהו" userId="595ce8ac-f931-43ed-810b-1f21337a8cbc" providerId="ADAL" clId="{900296FB-1AD6-4AF9-B263-9FDC4E648205}" dt="2022-05-15T19:27:37.208" v="259" actId="1076"/>
          <ac:spMkLst>
            <pc:docMk/>
            <pc:sldMk cId="0" sldId="261"/>
            <ac:spMk id="843" creationId="{00000000-0000-0000-0000-000000000000}"/>
          </ac:spMkLst>
        </pc:spChg>
        <pc:spChg chg="mod">
          <ac:chgData name="טל-חן בן אליהו" userId="595ce8ac-f931-43ed-810b-1f21337a8cbc" providerId="ADAL" clId="{900296FB-1AD6-4AF9-B263-9FDC4E648205}" dt="2022-05-15T19:27:37.208" v="259" actId="1076"/>
          <ac:spMkLst>
            <pc:docMk/>
            <pc:sldMk cId="0" sldId="261"/>
            <ac:spMk id="844" creationId="{00000000-0000-0000-0000-000000000000}"/>
          </ac:spMkLst>
        </pc:spChg>
        <pc:spChg chg="mod">
          <ac:chgData name="טל-חן בן אליהו" userId="595ce8ac-f931-43ed-810b-1f21337a8cbc" providerId="ADAL" clId="{900296FB-1AD6-4AF9-B263-9FDC4E648205}" dt="2022-05-15T19:27:37.208" v="259" actId="1076"/>
          <ac:spMkLst>
            <pc:docMk/>
            <pc:sldMk cId="0" sldId="261"/>
            <ac:spMk id="845" creationId="{00000000-0000-0000-0000-000000000000}"/>
          </ac:spMkLst>
        </pc:spChg>
      </pc:sldChg>
      <pc:sldChg chg="addSp delSp modSp mod modAnim">
        <pc:chgData name="טל-חן בן אליהו" userId="595ce8ac-f931-43ed-810b-1f21337a8cbc" providerId="ADAL" clId="{900296FB-1AD6-4AF9-B263-9FDC4E648205}" dt="2022-05-16T18:07:33.864" v="990" actId="20577"/>
        <pc:sldMkLst>
          <pc:docMk/>
          <pc:sldMk cId="0" sldId="262"/>
        </pc:sldMkLst>
        <pc:spChg chg="add del mod">
          <ac:chgData name="טל-חן בן אליהו" userId="595ce8ac-f931-43ed-810b-1f21337a8cbc" providerId="ADAL" clId="{900296FB-1AD6-4AF9-B263-9FDC4E648205}" dt="2022-05-15T19:42:14.935" v="340" actId="478"/>
          <ac:spMkLst>
            <pc:docMk/>
            <pc:sldMk cId="0" sldId="262"/>
            <ac:spMk id="3" creationId="{461B27F2-55D7-4493-9240-41C4EFD8BDF6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13" creationId="{496703A8-D9A0-418D-A1DE-D1BBBA98E2C4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14" creationId="{074CBF78-48F3-4264-8D9B-BEA861DC9EFE}"/>
          </ac:spMkLst>
        </pc:spChg>
        <pc:spChg chg="add mod">
          <ac:chgData name="טל-חן בן אליהו" userId="595ce8ac-f931-43ed-810b-1f21337a8cbc" providerId="ADAL" clId="{900296FB-1AD6-4AF9-B263-9FDC4E648205}" dt="2022-05-16T18:07:33.864" v="990" actId="20577"/>
          <ac:spMkLst>
            <pc:docMk/>
            <pc:sldMk cId="0" sldId="262"/>
            <ac:spMk id="15" creationId="{33566BE5-D552-4F31-9E59-D023392808D9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16" creationId="{2170AE0D-2FA1-418A-A515-69F1187012FF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17" creationId="{439E4ABC-0883-4394-A2A2-8555F6B7FD64}"/>
          </ac:spMkLst>
        </pc:spChg>
        <pc:spChg chg="mod">
          <ac:chgData name="טל-חן בן אליהו" userId="595ce8ac-f931-43ed-810b-1f21337a8cbc" providerId="ADAL" clId="{900296FB-1AD6-4AF9-B263-9FDC4E648205}" dt="2022-05-15T19:42:15.784" v="341"/>
          <ac:spMkLst>
            <pc:docMk/>
            <pc:sldMk cId="0" sldId="262"/>
            <ac:spMk id="19" creationId="{9E9BC491-7430-4048-B90F-4D832DE39838}"/>
          </ac:spMkLst>
        </pc:spChg>
        <pc:spChg chg="mod">
          <ac:chgData name="טל-חן בן אליהו" userId="595ce8ac-f931-43ed-810b-1f21337a8cbc" providerId="ADAL" clId="{900296FB-1AD6-4AF9-B263-9FDC4E648205}" dt="2022-05-15T19:42:15.784" v="341"/>
          <ac:spMkLst>
            <pc:docMk/>
            <pc:sldMk cId="0" sldId="262"/>
            <ac:spMk id="20" creationId="{5EE78F36-4EEB-4874-BF81-96DFDC368327}"/>
          </ac:spMkLst>
        </pc:spChg>
        <pc:spChg chg="mod">
          <ac:chgData name="טל-חן בן אליהו" userId="595ce8ac-f931-43ed-810b-1f21337a8cbc" providerId="ADAL" clId="{900296FB-1AD6-4AF9-B263-9FDC4E648205}" dt="2022-05-15T19:42:15.784" v="341"/>
          <ac:spMkLst>
            <pc:docMk/>
            <pc:sldMk cId="0" sldId="262"/>
            <ac:spMk id="21" creationId="{B1781C9F-E1AA-4711-A8D8-B07D7DF0AC4B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25" creationId="{4E38D2F2-CC17-43D2-9702-BFE5F6A37165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26" creationId="{5DC74193-FFB6-4A24-92B8-60AEEE87D793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27" creationId="{ACB3D252-AD08-485E-AFB6-46DF58E70220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28" creationId="{32C18456-753C-4198-AC0C-00561CBDD7C1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29" creationId="{FA230586-FF86-4DDB-88DA-1FE7CFC882F8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30" creationId="{09655F02-9179-42EF-BA98-A417DB817D8A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31" creationId="{8C23CF25-2E8A-4DFC-BDB1-C2CE878B53D3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32" creationId="{719A67E5-D0B8-4EFE-83D5-57AFF9D7BE18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33" creationId="{07DA139C-4483-4D32-888B-4C1F370FEFE2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34" creationId="{6ECD4097-5C2F-447F-BC17-7BE87B2A876B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35" creationId="{2D408721-AFC8-45D5-893A-A43D3ABF856D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36" creationId="{B68C7024-B975-47F5-A360-DDB5829D6DB0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37" creationId="{FADA8460-C9DE-437C-9D6A-F6E36FF295A4}"/>
          </ac:spMkLst>
        </pc:spChg>
        <pc:spChg chg="add mod">
          <ac:chgData name="טל-חן בן אליהו" userId="595ce8ac-f931-43ed-810b-1f21337a8cbc" providerId="ADAL" clId="{900296FB-1AD6-4AF9-B263-9FDC4E648205}" dt="2022-05-15T19:43:46.743" v="373" actId="1076"/>
          <ac:spMkLst>
            <pc:docMk/>
            <pc:sldMk cId="0" sldId="262"/>
            <ac:spMk id="38" creationId="{33F5EE81-0D92-4663-A57F-C287F12C9148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41" creationId="{BCE1F5A7-B3D5-474A-AA0D-CDC057DD9756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42" creationId="{6F373EF4-3598-4DEA-B054-5438A3FC3402}"/>
          </ac:spMkLst>
        </pc:spChg>
        <pc:spChg chg="add mod">
          <ac:chgData name="טל-חן בן אליהו" userId="595ce8ac-f931-43ed-810b-1f21337a8cbc" providerId="ADAL" clId="{900296FB-1AD6-4AF9-B263-9FDC4E648205}" dt="2022-05-15T19:43:58.232" v="374" actId="1076"/>
          <ac:spMkLst>
            <pc:docMk/>
            <pc:sldMk cId="0" sldId="262"/>
            <ac:spMk id="44" creationId="{362B2868-7F3D-4608-8650-E8365F6A3492}"/>
          </ac:spMkLst>
        </pc:spChg>
        <pc:spChg chg="del">
          <ac:chgData name="טל-חן בן אליהו" userId="595ce8ac-f931-43ed-810b-1f21337a8cbc" providerId="ADAL" clId="{900296FB-1AD6-4AF9-B263-9FDC4E648205}" dt="2022-05-15T19:42:14.116" v="339" actId="478"/>
          <ac:spMkLst>
            <pc:docMk/>
            <pc:sldMk cId="0" sldId="262"/>
            <ac:spMk id="85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2:14.116" v="339" actId="478"/>
          <ac:spMkLst>
            <pc:docMk/>
            <pc:sldMk cId="0" sldId="262"/>
            <ac:spMk id="85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2:14.116" v="339" actId="478"/>
          <ac:spMkLst>
            <pc:docMk/>
            <pc:sldMk cId="0" sldId="262"/>
            <ac:spMk id="85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2:14.116" v="339" actId="478"/>
          <ac:spMkLst>
            <pc:docMk/>
            <pc:sldMk cId="0" sldId="262"/>
            <ac:spMk id="85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2:14.116" v="339" actId="478"/>
          <ac:spMkLst>
            <pc:docMk/>
            <pc:sldMk cId="0" sldId="262"/>
            <ac:spMk id="85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2:14.116" v="339" actId="478"/>
          <ac:spMkLst>
            <pc:docMk/>
            <pc:sldMk cId="0" sldId="262"/>
            <ac:spMk id="85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2:14.116" v="339" actId="478"/>
          <ac:spMkLst>
            <pc:docMk/>
            <pc:sldMk cId="0" sldId="262"/>
            <ac:spMk id="85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2:14.116" v="339" actId="478"/>
          <ac:spMkLst>
            <pc:docMk/>
            <pc:sldMk cId="0" sldId="262"/>
            <ac:spMk id="858" creationId="{00000000-0000-0000-0000-000000000000}"/>
          </ac:spMkLst>
        </pc:spChg>
        <pc:grpChg chg="add mod">
          <ac:chgData name="טל-חן בן אליהו" userId="595ce8ac-f931-43ed-810b-1f21337a8cbc" providerId="ADAL" clId="{900296FB-1AD6-4AF9-B263-9FDC4E648205}" dt="2022-05-15T19:43:58.232" v="374" actId="1076"/>
          <ac:grpSpMkLst>
            <pc:docMk/>
            <pc:sldMk cId="0" sldId="262"/>
            <ac:grpSpMk id="18" creationId="{EAAE6338-2E88-4CE9-A21F-6B3ABBBCFC57}"/>
          </ac:grpSpMkLst>
        </pc:grpChg>
        <pc:picChg chg="del">
          <ac:chgData name="טל-חן בן אליהו" userId="595ce8ac-f931-43ed-810b-1f21337a8cbc" providerId="ADAL" clId="{900296FB-1AD6-4AF9-B263-9FDC4E648205}" dt="2022-05-15T19:42:14.116" v="339" actId="478"/>
          <ac:picMkLst>
            <pc:docMk/>
            <pc:sldMk cId="0" sldId="262"/>
            <ac:picMk id="854" creationId="{00000000-0000-0000-0000-000000000000}"/>
          </ac:picMkLst>
        </pc:picChg>
        <pc:cxnChg chg="add mod">
          <ac:chgData name="טל-חן בן אליהו" userId="595ce8ac-f931-43ed-810b-1f21337a8cbc" providerId="ADAL" clId="{900296FB-1AD6-4AF9-B263-9FDC4E648205}" dt="2022-05-15T19:43:58.232" v="374" actId="1076"/>
          <ac:cxnSpMkLst>
            <pc:docMk/>
            <pc:sldMk cId="0" sldId="262"/>
            <ac:cxnSpMk id="22" creationId="{29F3220E-B52B-4EEB-8178-1F1BB6E1102D}"/>
          </ac:cxnSpMkLst>
        </pc:cxnChg>
        <pc:cxnChg chg="add mod">
          <ac:chgData name="טל-חן בן אליהו" userId="595ce8ac-f931-43ed-810b-1f21337a8cbc" providerId="ADAL" clId="{900296FB-1AD6-4AF9-B263-9FDC4E648205}" dt="2022-05-15T19:43:58.232" v="374" actId="1076"/>
          <ac:cxnSpMkLst>
            <pc:docMk/>
            <pc:sldMk cId="0" sldId="262"/>
            <ac:cxnSpMk id="23" creationId="{1B480595-5DC1-4EEB-89F5-67A027EED6C7}"/>
          </ac:cxnSpMkLst>
        </pc:cxnChg>
        <pc:cxnChg chg="add mod">
          <ac:chgData name="טל-חן בן אליהו" userId="595ce8ac-f931-43ed-810b-1f21337a8cbc" providerId="ADAL" clId="{900296FB-1AD6-4AF9-B263-9FDC4E648205}" dt="2022-05-15T19:43:58.232" v="374" actId="1076"/>
          <ac:cxnSpMkLst>
            <pc:docMk/>
            <pc:sldMk cId="0" sldId="262"/>
            <ac:cxnSpMk id="24" creationId="{9216C158-7B1B-4B76-AA30-379D1EBB8FF8}"/>
          </ac:cxnSpMkLst>
        </pc:cxnChg>
        <pc:cxnChg chg="add mod">
          <ac:chgData name="טל-חן בן אליהו" userId="595ce8ac-f931-43ed-810b-1f21337a8cbc" providerId="ADAL" clId="{900296FB-1AD6-4AF9-B263-9FDC4E648205}" dt="2022-05-15T19:43:58.232" v="374" actId="1076"/>
          <ac:cxnSpMkLst>
            <pc:docMk/>
            <pc:sldMk cId="0" sldId="262"/>
            <ac:cxnSpMk id="39" creationId="{1F1AC171-C5D2-460F-B410-F6A89FA9201D}"/>
          </ac:cxnSpMkLst>
        </pc:cxnChg>
        <pc:cxnChg chg="add mod">
          <ac:chgData name="טל-חן בן אליהו" userId="595ce8ac-f931-43ed-810b-1f21337a8cbc" providerId="ADAL" clId="{900296FB-1AD6-4AF9-B263-9FDC4E648205}" dt="2022-05-15T19:43:58.232" v="374" actId="1076"/>
          <ac:cxnSpMkLst>
            <pc:docMk/>
            <pc:sldMk cId="0" sldId="262"/>
            <ac:cxnSpMk id="40" creationId="{41525E27-8836-4F5C-820E-04326887A684}"/>
          </ac:cxnSpMkLst>
        </pc:cxnChg>
        <pc:cxnChg chg="add mod">
          <ac:chgData name="טל-חן בן אליהו" userId="595ce8ac-f931-43ed-810b-1f21337a8cbc" providerId="ADAL" clId="{900296FB-1AD6-4AF9-B263-9FDC4E648205}" dt="2022-05-15T19:43:58.232" v="374" actId="1076"/>
          <ac:cxnSpMkLst>
            <pc:docMk/>
            <pc:sldMk cId="0" sldId="262"/>
            <ac:cxnSpMk id="43" creationId="{F80F3BBB-7E6C-46CC-80F8-2FDA7E39E740}"/>
          </ac:cxnSpMkLst>
        </pc:cxnChg>
      </pc:sldChg>
      <pc:sldChg chg="addSp delSp modSp mod">
        <pc:chgData name="טל-חן בן אליהו" userId="595ce8ac-f931-43ed-810b-1f21337a8cbc" providerId="ADAL" clId="{900296FB-1AD6-4AF9-B263-9FDC4E648205}" dt="2022-05-15T19:52:03.243" v="435" actId="122"/>
        <pc:sldMkLst>
          <pc:docMk/>
          <pc:sldMk cId="0" sldId="263"/>
        </pc:sldMkLst>
        <pc:spChg chg="add del mod">
          <ac:chgData name="טל-חן בן אליהו" userId="595ce8ac-f931-43ed-810b-1f21337a8cbc" providerId="ADAL" clId="{900296FB-1AD6-4AF9-B263-9FDC4E648205}" dt="2022-05-15T19:44:22.551" v="377" actId="478"/>
          <ac:spMkLst>
            <pc:docMk/>
            <pc:sldMk cId="0" sldId="263"/>
            <ac:spMk id="3" creationId="{C484DC36-BEEC-417B-AD30-32C5A994D99A}"/>
          </ac:spMkLst>
        </pc:spChg>
        <pc:spChg chg="add del mod">
          <ac:chgData name="טל-חן בן אליהו" userId="595ce8ac-f931-43ed-810b-1f21337a8cbc" providerId="ADAL" clId="{900296FB-1AD6-4AF9-B263-9FDC4E648205}" dt="2022-05-15T19:44:22.551" v="377" actId="478"/>
          <ac:spMkLst>
            <pc:docMk/>
            <pc:sldMk cId="0" sldId="263"/>
            <ac:spMk id="5" creationId="{7BCDC0E2-E634-4A9A-81FB-235A4106CB8D}"/>
          </ac:spMkLst>
        </pc:spChg>
        <pc:spChg chg="add mod">
          <ac:chgData name="טל-חן בן אליהו" userId="595ce8ac-f931-43ed-810b-1f21337a8cbc" providerId="ADAL" clId="{900296FB-1AD6-4AF9-B263-9FDC4E648205}" dt="2022-05-15T19:52:03.243" v="435" actId="122"/>
          <ac:spMkLst>
            <pc:docMk/>
            <pc:sldMk cId="0" sldId="263"/>
            <ac:spMk id="26" creationId="{01B43FDC-F763-44E9-B51D-2CA023D60A7C}"/>
          </ac:spMkLst>
        </pc:spChg>
        <pc:spChg chg="add mod">
          <ac:chgData name="טל-חן בן אליהו" userId="595ce8ac-f931-43ed-810b-1f21337a8cbc" providerId="ADAL" clId="{900296FB-1AD6-4AF9-B263-9FDC4E648205}" dt="2022-05-15T19:44:30.895" v="379" actId="1076"/>
          <ac:spMkLst>
            <pc:docMk/>
            <pc:sldMk cId="0" sldId="263"/>
            <ac:spMk id="27" creationId="{B6112930-5715-44E6-BEDC-EE0E30642876}"/>
          </ac:spMkLst>
        </pc:spChg>
        <pc:spChg chg="add mod">
          <ac:chgData name="טל-חן בן אליהו" userId="595ce8ac-f931-43ed-810b-1f21337a8cbc" providerId="ADAL" clId="{900296FB-1AD6-4AF9-B263-9FDC4E648205}" dt="2022-05-15T19:45:33.789" v="397" actId="404"/>
          <ac:spMkLst>
            <pc:docMk/>
            <pc:sldMk cId="0" sldId="263"/>
            <ac:spMk id="28" creationId="{FE4D5AD3-DBEA-475F-BC25-035C5000B082}"/>
          </ac:spMkLst>
        </pc:spChg>
        <pc:spChg chg="add mod">
          <ac:chgData name="טל-חן בן אליהו" userId="595ce8ac-f931-43ed-810b-1f21337a8cbc" providerId="ADAL" clId="{900296FB-1AD6-4AF9-B263-9FDC4E648205}" dt="2022-05-15T19:44:30.895" v="379" actId="1076"/>
          <ac:spMkLst>
            <pc:docMk/>
            <pc:sldMk cId="0" sldId="263"/>
            <ac:spMk id="29" creationId="{1D4EDCF2-E9C4-40F2-AF2B-D40F028EAB29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6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7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7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7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7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7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7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7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7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7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7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8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8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44:21.371" v="376" actId="478"/>
          <ac:spMkLst>
            <pc:docMk/>
            <pc:sldMk cId="0" sldId="263"/>
            <ac:spMk id="882" creationId="{00000000-0000-0000-0000-000000000000}"/>
          </ac:spMkLst>
        </pc:spChg>
        <pc:cxnChg chg="del">
          <ac:chgData name="טל-חן בן אליהו" userId="595ce8ac-f931-43ed-810b-1f21337a8cbc" providerId="ADAL" clId="{900296FB-1AD6-4AF9-B263-9FDC4E648205}" dt="2022-05-15T19:44:21.371" v="376" actId="478"/>
          <ac:cxnSpMkLst>
            <pc:docMk/>
            <pc:sldMk cId="0" sldId="263"/>
            <ac:cxnSpMk id="864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44:21.371" v="376" actId="478"/>
          <ac:cxnSpMkLst>
            <pc:docMk/>
            <pc:sldMk cId="0" sldId="263"/>
            <ac:cxnSpMk id="865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44:21.371" v="376" actId="478"/>
          <ac:cxnSpMkLst>
            <pc:docMk/>
            <pc:sldMk cId="0" sldId="263"/>
            <ac:cxnSpMk id="866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44:21.371" v="376" actId="478"/>
          <ac:cxnSpMkLst>
            <pc:docMk/>
            <pc:sldMk cId="0" sldId="263"/>
            <ac:cxnSpMk id="867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44:21.371" v="376" actId="478"/>
          <ac:cxnSpMkLst>
            <pc:docMk/>
            <pc:sldMk cId="0" sldId="263"/>
            <ac:cxnSpMk id="868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44:21.371" v="376" actId="478"/>
          <ac:cxnSpMkLst>
            <pc:docMk/>
            <pc:sldMk cId="0" sldId="263"/>
            <ac:cxnSpMk id="869" creationId="{00000000-0000-0000-0000-000000000000}"/>
          </ac:cxnSpMkLst>
        </pc:cxnChg>
      </pc:sldChg>
      <pc:sldChg chg="addSp delSp modSp del mod ord">
        <pc:chgData name="טל-חן בן אליהו" userId="595ce8ac-f931-43ed-810b-1f21337a8cbc" providerId="ADAL" clId="{900296FB-1AD6-4AF9-B263-9FDC4E648205}" dt="2022-05-15T20:22:23.182" v="802" actId="47"/>
        <pc:sldMkLst>
          <pc:docMk/>
          <pc:sldMk cId="0" sldId="264"/>
        </pc:sldMkLst>
        <pc:spChg chg="add del mod">
          <ac:chgData name="טל-חן בן אליהו" userId="595ce8ac-f931-43ed-810b-1f21337a8cbc" providerId="ADAL" clId="{900296FB-1AD6-4AF9-B263-9FDC4E648205}" dt="2022-05-15T19:53:33.884" v="460" actId="478"/>
          <ac:spMkLst>
            <pc:docMk/>
            <pc:sldMk cId="0" sldId="264"/>
            <ac:spMk id="3" creationId="{F2D7C6EB-B9B7-405F-AE5B-6068453C1B2B}"/>
          </ac:spMkLst>
        </pc:spChg>
        <pc:spChg chg="add del mod">
          <ac:chgData name="טל-חן בן אליהו" userId="595ce8ac-f931-43ed-810b-1f21337a8cbc" providerId="ADAL" clId="{900296FB-1AD6-4AF9-B263-9FDC4E648205}" dt="2022-05-15T19:53:33.884" v="460" actId="478"/>
          <ac:spMkLst>
            <pc:docMk/>
            <pc:sldMk cId="0" sldId="264"/>
            <ac:spMk id="5" creationId="{855BFF4F-7F77-428F-8753-3CE62102F4FE}"/>
          </ac:spMkLst>
        </pc:spChg>
        <pc:spChg chg="add del mod">
          <ac:chgData name="טל-חן בן אליהו" userId="595ce8ac-f931-43ed-810b-1f21337a8cbc" providerId="ADAL" clId="{900296FB-1AD6-4AF9-B263-9FDC4E648205}" dt="2022-05-15T19:53:33.884" v="460" actId="478"/>
          <ac:spMkLst>
            <pc:docMk/>
            <pc:sldMk cId="0" sldId="264"/>
            <ac:spMk id="7" creationId="{19CC617F-F504-4720-8DC3-A97B426D679C}"/>
          </ac:spMkLst>
        </pc:spChg>
        <pc:spChg chg="add del mod">
          <ac:chgData name="טל-חן בן אליהו" userId="595ce8ac-f931-43ed-810b-1f21337a8cbc" providerId="ADAL" clId="{900296FB-1AD6-4AF9-B263-9FDC4E648205}" dt="2022-05-15T19:53:33.884" v="460" actId="478"/>
          <ac:spMkLst>
            <pc:docMk/>
            <pc:sldMk cId="0" sldId="264"/>
            <ac:spMk id="9" creationId="{B93CA0DE-9087-4FBD-AAEC-77AD2F7D30AE}"/>
          </ac:spMkLst>
        </pc:spChg>
        <pc:spChg chg="add del mod">
          <ac:chgData name="טל-חן בן אליהו" userId="595ce8ac-f931-43ed-810b-1f21337a8cbc" providerId="ADAL" clId="{900296FB-1AD6-4AF9-B263-9FDC4E648205}" dt="2022-05-15T19:53:33.884" v="460" actId="478"/>
          <ac:spMkLst>
            <pc:docMk/>
            <pc:sldMk cId="0" sldId="264"/>
            <ac:spMk id="11" creationId="{63172E48-6F41-4D01-B9E4-9FF766200D8C}"/>
          </ac:spMkLst>
        </pc:spChg>
        <pc:spChg chg="add del mod">
          <ac:chgData name="טל-חן בן אליהו" userId="595ce8ac-f931-43ed-810b-1f21337a8cbc" providerId="ADAL" clId="{900296FB-1AD6-4AF9-B263-9FDC4E648205}" dt="2022-05-15T19:53:33.884" v="460" actId="478"/>
          <ac:spMkLst>
            <pc:docMk/>
            <pc:sldMk cId="0" sldId="264"/>
            <ac:spMk id="13" creationId="{E3AD275E-2E1F-495B-9B76-864737886176}"/>
          </ac:spMkLst>
        </pc:spChg>
        <pc:spChg chg="add del mod">
          <ac:chgData name="טל-חן בן אליהו" userId="595ce8ac-f931-43ed-810b-1f21337a8cbc" providerId="ADAL" clId="{900296FB-1AD6-4AF9-B263-9FDC4E648205}" dt="2022-05-15T19:53:33.884" v="460" actId="478"/>
          <ac:spMkLst>
            <pc:docMk/>
            <pc:sldMk cId="0" sldId="264"/>
            <ac:spMk id="15" creationId="{0F364E6E-9673-4C3B-93FC-ACE3197B26AD}"/>
          </ac:spMkLst>
        </pc:spChg>
        <pc:spChg chg="del">
          <ac:chgData name="טל-חן בן אליהו" userId="595ce8ac-f931-43ed-810b-1f21337a8cbc" providerId="ADAL" clId="{900296FB-1AD6-4AF9-B263-9FDC4E648205}" dt="2022-05-15T19:53:33.012" v="459" actId="478"/>
          <ac:spMkLst>
            <pc:docMk/>
            <pc:sldMk cId="0" sldId="264"/>
            <ac:spMk id="88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33.012" v="459" actId="478"/>
          <ac:spMkLst>
            <pc:docMk/>
            <pc:sldMk cId="0" sldId="264"/>
            <ac:spMk id="88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33.012" v="459" actId="478"/>
          <ac:spMkLst>
            <pc:docMk/>
            <pc:sldMk cId="0" sldId="264"/>
            <ac:spMk id="88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33.012" v="459" actId="478"/>
          <ac:spMkLst>
            <pc:docMk/>
            <pc:sldMk cId="0" sldId="264"/>
            <ac:spMk id="89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33.012" v="459" actId="478"/>
          <ac:spMkLst>
            <pc:docMk/>
            <pc:sldMk cId="0" sldId="264"/>
            <ac:spMk id="89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33.012" v="459" actId="478"/>
          <ac:spMkLst>
            <pc:docMk/>
            <pc:sldMk cId="0" sldId="264"/>
            <ac:spMk id="89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33.012" v="459" actId="478"/>
          <ac:spMkLst>
            <pc:docMk/>
            <pc:sldMk cId="0" sldId="264"/>
            <ac:spMk id="893" creationId="{00000000-0000-0000-0000-000000000000}"/>
          </ac:spMkLst>
        </pc:spChg>
      </pc:sldChg>
      <pc:sldChg chg="addSp delSp modSp add del mod ord">
        <pc:chgData name="טל-חן בן אליהו" userId="595ce8ac-f931-43ed-810b-1f21337a8cbc" providerId="ADAL" clId="{900296FB-1AD6-4AF9-B263-9FDC4E648205}" dt="2022-05-15T19:59:35.700" v="524" actId="1076"/>
        <pc:sldMkLst>
          <pc:docMk/>
          <pc:sldMk cId="0" sldId="265"/>
        </pc:sldMkLst>
        <pc:spChg chg="add del mod">
          <ac:chgData name="טל-חן בן אליהו" userId="595ce8ac-f931-43ed-810b-1f21337a8cbc" providerId="ADAL" clId="{900296FB-1AD6-4AF9-B263-9FDC4E648205}" dt="2022-05-15T19:58:37.356" v="511" actId="478"/>
          <ac:spMkLst>
            <pc:docMk/>
            <pc:sldMk cId="0" sldId="265"/>
            <ac:spMk id="3" creationId="{1CDBF8B3-DD9D-4F8F-82FA-359B37E6E366}"/>
          </ac:spMkLst>
        </pc:spChg>
        <pc:spChg chg="add del mod">
          <ac:chgData name="טל-חן בן אליהו" userId="595ce8ac-f931-43ed-810b-1f21337a8cbc" providerId="ADAL" clId="{900296FB-1AD6-4AF9-B263-9FDC4E648205}" dt="2022-05-15T19:58:37.356" v="511" actId="478"/>
          <ac:spMkLst>
            <pc:docMk/>
            <pc:sldMk cId="0" sldId="265"/>
            <ac:spMk id="5" creationId="{0C8A1F9E-DAED-4295-B71A-E66E4D9DE114}"/>
          </ac:spMkLst>
        </pc:spChg>
        <pc:spChg chg="add mod">
          <ac:chgData name="טל-חן בן אליהו" userId="595ce8ac-f931-43ed-810b-1f21337a8cbc" providerId="ADAL" clId="{900296FB-1AD6-4AF9-B263-9FDC4E648205}" dt="2022-05-15T19:59:03.447" v="517" actId="14100"/>
          <ac:spMkLst>
            <pc:docMk/>
            <pc:sldMk cId="0" sldId="265"/>
            <ac:spMk id="37" creationId="{488F031A-41B8-490D-8A17-C72309C24315}"/>
          </ac:spMkLst>
        </pc:spChg>
        <pc:spChg chg="add mod">
          <ac:chgData name="טל-חן בן אליהו" userId="595ce8ac-f931-43ed-810b-1f21337a8cbc" providerId="ADAL" clId="{900296FB-1AD6-4AF9-B263-9FDC4E648205}" dt="2022-05-15T19:59:19.635" v="520" actId="404"/>
          <ac:spMkLst>
            <pc:docMk/>
            <pc:sldMk cId="0" sldId="265"/>
            <ac:spMk id="38" creationId="{854AEF09-810A-46FC-BED9-1ED7471CA24E}"/>
          </ac:spMkLst>
        </pc:spChg>
        <pc:spChg chg="del">
          <ac:chgData name="טל-חן בן אליהו" userId="595ce8ac-f931-43ed-810b-1f21337a8cbc" providerId="ADAL" clId="{900296FB-1AD6-4AF9-B263-9FDC4E648205}" dt="2022-05-15T19:58:36.363" v="510" actId="478"/>
          <ac:spMkLst>
            <pc:docMk/>
            <pc:sldMk cId="0" sldId="265"/>
            <ac:spMk id="89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8:36.363" v="510" actId="478"/>
          <ac:spMkLst>
            <pc:docMk/>
            <pc:sldMk cId="0" sldId="265"/>
            <ac:spMk id="899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19:58:36.363" v="510" actId="478"/>
          <ac:grpSpMkLst>
            <pc:docMk/>
            <pc:sldMk cId="0" sldId="265"/>
            <ac:grpSpMk id="900" creationId="{00000000-0000-0000-0000-000000000000}"/>
          </ac:grpSpMkLst>
        </pc:grpChg>
        <pc:graphicFrameChg chg="add mod modGraphic">
          <ac:chgData name="טל-חן בן אליהו" userId="595ce8ac-f931-43ed-810b-1f21337a8cbc" providerId="ADAL" clId="{900296FB-1AD6-4AF9-B263-9FDC4E648205}" dt="2022-05-15T19:59:35.700" v="524" actId="1076"/>
          <ac:graphicFrameMkLst>
            <pc:docMk/>
            <pc:sldMk cId="0" sldId="265"/>
            <ac:graphicFrameMk id="39" creationId="{F5D5FC85-967A-474B-A40E-5D40CA3E8E06}"/>
          </ac:graphicFrameMkLst>
        </pc:graphicFrameChg>
      </pc:sldChg>
      <pc:sldChg chg="del">
        <pc:chgData name="טל-חן בן אליהו" userId="595ce8ac-f931-43ed-810b-1f21337a8cbc" providerId="ADAL" clId="{900296FB-1AD6-4AF9-B263-9FDC4E648205}" dt="2022-05-15T20:22:23.182" v="802" actId="47"/>
        <pc:sldMkLst>
          <pc:docMk/>
          <pc:sldMk cId="0" sldId="266"/>
        </pc:sldMkLst>
      </pc:sldChg>
      <pc:sldChg chg="del">
        <pc:chgData name="טל-חן בן אליהו" userId="595ce8ac-f931-43ed-810b-1f21337a8cbc" providerId="ADAL" clId="{900296FB-1AD6-4AF9-B263-9FDC4E648205}" dt="2022-05-15T20:22:23.182" v="802" actId="47"/>
        <pc:sldMkLst>
          <pc:docMk/>
          <pc:sldMk cId="0" sldId="267"/>
        </pc:sldMkLst>
      </pc:sldChg>
      <pc:sldChg chg="addSp delSp modSp del mod ord modNotesTx">
        <pc:chgData name="טל-חן בן אליהו" userId="595ce8ac-f931-43ed-810b-1f21337a8cbc" providerId="ADAL" clId="{900296FB-1AD6-4AF9-B263-9FDC4E648205}" dt="2022-05-16T18:13:27.727" v="1016" actId="47"/>
        <pc:sldMkLst>
          <pc:docMk/>
          <pc:sldMk cId="0" sldId="268"/>
        </pc:sldMkLst>
        <pc:spChg chg="add del mod">
          <ac:chgData name="טל-חן בן אליהו" userId="595ce8ac-f931-43ed-810b-1f21337a8cbc" providerId="ADAL" clId="{900296FB-1AD6-4AF9-B263-9FDC4E648205}" dt="2022-05-15T19:51:36.677" v="430" actId="478"/>
          <ac:spMkLst>
            <pc:docMk/>
            <pc:sldMk cId="0" sldId="268"/>
            <ac:spMk id="3" creationId="{64BAD295-9512-4117-AE87-EBBA63686510}"/>
          </ac:spMkLst>
        </pc:spChg>
        <pc:spChg chg="add del mod">
          <ac:chgData name="טל-חן בן אליהו" userId="595ce8ac-f931-43ed-810b-1f21337a8cbc" providerId="ADAL" clId="{900296FB-1AD6-4AF9-B263-9FDC4E648205}" dt="2022-05-16T18:13:02.085" v="1004" actId="21"/>
          <ac:spMkLst>
            <pc:docMk/>
            <pc:sldMk cId="0" sldId="268"/>
            <ac:spMk id="3" creationId="{D7EC1B4F-E2F7-41D9-8344-62A8B396C95F}"/>
          </ac:spMkLst>
        </pc:spChg>
        <pc:spChg chg="add del mod">
          <ac:chgData name="טל-חן בן אליהו" userId="595ce8ac-f931-43ed-810b-1f21337a8cbc" providerId="ADAL" clId="{900296FB-1AD6-4AF9-B263-9FDC4E648205}" dt="2022-05-15T19:51:36.677" v="430" actId="478"/>
          <ac:spMkLst>
            <pc:docMk/>
            <pc:sldMk cId="0" sldId="268"/>
            <ac:spMk id="5" creationId="{3B2EB42E-066C-4E07-83B5-70AA6DEF8E72}"/>
          </ac:spMkLst>
        </pc:spChg>
        <pc:spChg chg="add del mod">
          <ac:chgData name="טל-חן בן אליהו" userId="595ce8ac-f931-43ed-810b-1f21337a8cbc" providerId="ADAL" clId="{900296FB-1AD6-4AF9-B263-9FDC4E648205}" dt="2022-05-16T18:13:02.085" v="1004" actId="21"/>
          <ac:spMkLst>
            <pc:docMk/>
            <pc:sldMk cId="0" sldId="268"/>
            <ac:spMk id="16" creationId="{8FB1BECF-E3BF-47E6-853E-5FC2C219DAA3}"/>
          </ac:spMkLst>
        </pc:spChg>
        <pc:spChg chg="add del mod">
          <ac:chgData name="טל-חן בן אליהו" userId="595ce8ac-f931-43ed-810b-1f21337a8cbc" providerId="ADAL" clId="{900296FB-1AD6-4AF9-B263-9FDC4E648205}" dt="2022-05-16T18:13:02.085" v="1004" actId="21"/>
          <ac:spMkLst>
            <pc:docMk/>
            <pc:sldMk cId="0" sldId="268"/>
            <ac:spMk id="17" creationId="{AC9B362D-529A-4BB4-B813-2B3DE8A0DD12}"/>
          </ac:spMkLst>
        </pc:spChg>
        <pc:spChg chg="del">
          <ac:chgData name="טל-חן בן אליהו" userId="595ce8ac-f931-43ed-810b-1f21337a8cbc" providerId="ADAL" clId="{900296FB-1AD6-4AF9-B263-9FDC4E648205}" dt="2022-05-15T19:51:35.953" v="429" actId="478"/>
          <ac:spMkLst>
            <pc:docMk/>
            <pc:sldMk cId="0" sldId="268"/>
            <ac:spMk id="96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1:35.953" v="429" actId="478"/>
          <ac:spMkLst>
            <pc:docMk/>
            <pc:sldMk cId="0" sldId="268"/>
            <ac:spMk id="96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1:35.953" v="429" actId="478"/>
          <ac:spMkLst>
            <pc:docMk/>
            <pc:sldMk cId="0" sldId="268"/>
            <ac:spMk id="96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1:35.953" v="429" actId="478"/>
          <ac:spMkLst>
            <pc:docMk/>
            <pc:sldMk cId="0" sldId="268"/>
            <ac:spMk id="96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1:35.953" v="429" actId="478"/>
          <ac:spMkLst>
            <pc:docMk/>
            <pc:sldMk cId="0" sldId="268"/>
            <ac:spMk id="96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1:35.953" v="429" actId="478"/>
          <ac:spMkLst>
            <pc:docMk/>
            <pc:sldMk cId="0" sldId="268"/>
            <ac:spMk id="96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1:35.953" v="429" actId="478"/>
          <ac:spMkLst>
            <pc:docMk/>
            <pc:sldMk cId="0" sldId="268"/>
            <ac:spMk id="967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19:51:35.953" v="429" actId="478"/>
          <ac:grpSpMkLst>
            <pc:docMk/>
            <pc:sldMk cId="0" sldId="268"/>
            <ac:grpSpMk id="968" creationId="{00000000-0000-0000-0000-000000000000}"/>
          </ac:grpSpMkLst>
        </pc:grpChg>
      </pc:sldChg>
      <pc:sldChg chg="del">
        <pc:chgData name="טל-חן בן אליהו" userId="595ce8ac-f931-43ed-810b-1f21337a8cbc" providerId="ADAL" clId="{900296FB-1AD6-4AF9-B263-9FDC4E648205}" dt="2022-05-15T20:22:29.527" v="803" actId="47"/>
        <pc:sldMkLst>
          <pc:docMk/>
          <pc:sldMk cId="0" sldId="269"/>
        </pc:sldMkLst>
      </pc:sldChg>
      <pc:sldChg chg="addSp delSp modSp add del mod ord modNotesTx">
        <pc:chgData name="טל-חן בן אליהו" userId="595ce8ac-f931-43ed-810b-1f21337a8cbc" providerId="ADAL" clId="{900296FB-1AD6-4AF9-B263-9FDC4E648205}" dt="2022-05-16T18:16:03.366" v="1030"/>
        <pc:sldMkLst>
          <pc:docMk/>
          <pc:sldMk cId="0" sldId="270"/>
        </pc:sldMkLst>
        <pc:spChg chg="add del mod">
          <ac:chgData name="טל-חן בן אליהו" userId="595ce8ac-f931-43ed-810b-1f21337a8cbc" providerId="ADAL" clId="{900296FB-1AD6-4AF9-B263-9FDC4E648205}" dt="2022-05-15T19:53:44.581" v="462" actId="478"/>
          <ac:spMkLst>
            <pc:docMk/>
            <pc:sldMk cId="0" sldId="270"/>
            <ac:spMk id="3" creationId="{BF56EC86-7DD9-4DB7-8AC0-F6B3E3F51D0C}"/>
          </ac:spMkLst>
        </pc:spChg>
        <pc:spChg chg="add mod">
          <ac:chgData name="טל-חן בן אליהו" userId="595ce8ac-f931-43ed-810b-1f21337a8cbc" providerId="ADAL" clId="{900296FB-1AD6-4AF9-B263-9FDC4E648205}" dt="2022-05-15T19:54:19.624" v="473" actId="122"/>
          <ac:spMkLst>
            <pc:docMk/>
            <pc:sldMk cId="0" sldId="270"/>
            <ac:spMk id="30" creationId="{C7F6D680-536E-42B4-BB97-D4735CAEF23F}"/>
          </ac:spMkLst>
        </pc:spChg>
        <pc:spChg chg="add mod">
          <ac:chgData name="טל-חן בן אליהו" userId="595ce8ac-f931-43ed-810b-1f21337a8cbc" providerId="ADAL" clId="{900296FB-1AD6-4AF9-B263-9FDC4E648205}" dt="2022-05-16T18:16:03.366" v="1030"/>
          <ac:spMkLst>
            <pc:docMk/>
            <pc:sldMk cId="0" sldId="270"/>
            <ac:spMk id="31" creationId="{5E51E9D1-FB1C-4B4F-BE1E-096E1DCE87AF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09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09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0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0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0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0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0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0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1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1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1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1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1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1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3:43.890" v="461" actId="478"/>
          <ac:spMkLst>
            <pc:docMk/>
            <pc:sldMk cId="0" sldId="270"/>
            <ac:spMk id="1121" creationId="{00000000-0000-0000-0000-000000000000}"/>
          </ac:spMkLst>
        </pc:spChg>
        <pc:picChg chg="add mod">
          <ac:chgData name="טל-חן בן אליהו" userId="595ce8ac-f931-43ed-810b-1f21337a8cbc" providerId="ADAL" clId="{900296FB-1AD6-4AF9-B263-9FDC4E648205}" dt="2022-05-15T19:53:56.374" v="466" actId="27636"/>
          <ac:picMkLst>
            <pc:docMk/>
            <pc:sldMk cId="0" sldId="270"/>
            <ac:picMk id="32" creationId="{E9A60795-7BD4-4ABA-87F5-448D893371DA}"/>
          </ac:picMkLst>
        </pc:picChg>
        <pc:cxnChg chg="del">
          <ac:chgData name="טל-חן בן אליהו" userId="595ce8ac-f931-43ed-810b-1f21337a8cbc" providerId="ADAL" clId="{900296FB-1AD6-4AF9-B263-9FDC4E648205}" dt="2022-05-15T19:53:43.890" v="461" actId="478"/>
          <ac:cxnSpMkLst>
            <pc:docMk/>
            <pc:sldMk cId="0" sldId="270"/>
            <ac:cxnSpMk id="1098" creationId="{00000000-0000-0000-0000-000000000000}"/>
          </ac:cxnSpMkLst>
        </pc:cxnChg>
        <pc:cxnChg chg="del mod">
          <ac:chgData name="טל-חן בן אליהו" userId="595ce8ac-f931-43ed-810b-1f21337a8cbc" providerId="ADAL" clId="{900296FB-1AD6-4AF9-B263-9FDC4E648205}" dt="2022-05-15T19:53:43.890" v="461" actId="478"/>
          <ac:cxnSpMkLst>
            <pc:docMk/>
            <pc:sldMk cId="0" sldId="270"/>
            <ac:cxnSpMk id="1099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53:43.890" v="461" actId="478"/>
          <ac:cxnSpMkLst>
            <pc:docMk/>
            <pc:sldMk cId="0" sldId="270"/>
            <ac:cxnSpMk id="1100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53:43.890" v="461" actId="478"/>
          <ac:cxnSpMkLst>
            <pc:docMk/>
            <pc:sldMk cId="0" sldId="270"/>
            <ac:cxnSpMk id="1103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53:43.890" v="461" actId="478"/>
          <ac:cxnSpMkLst>
            <pc:docMk/>
            <pc:sldMk cId="0" sldId="270"/>
            <ac:cxnSpMk id="1104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53:43.890" v="461" actId="478"/>
          <ac:cxnSpMkLst>
            <pc:docMk/>
            <pc:sldMk cId="0" sldId="270"/>
            <ac:cxnSpMk id="1105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53:43.890" v="461" actId="478"/>
          <ac:cxnSpMkLst>
            <pc:docMk/>
            <pc:sldMk cId="0" sldId="270"/>
            <ac:cxnSpMk id="1116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53:43.890" v="461" actId="478"/>
          <ac:cxnSpMkLst>
            <pc:docMk/>
            <pc:sldMk cId="0" sldId="270"/>
            <ac:cxnSpMk id="1117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53:43.890" v="461" actId="478"/>
          <ac:cxnSpMkLst>
            <pc:docMk/>
            <pc:sldMk cId="0" sldId="270"/>
            <ac:cxnSpMk id="1118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53:43.890" v="461" actId="478"/>
          <ac:cxnSpMkLst>
            <pc:docMk/>
            <pc:sldMk cId="0" sldId="270"/>
            <ac:cxnSpMk id="1119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19:53:43.890" v="461" actId="478"/>
          <ac:cxnSpMkLst>
            <pc:docMk/>
            <pc:sldMk cId="0" sldId="270"/>
            <ac:cxnSpMk id="1120" creationId="{00000000-0000-0000-0000-000000000000}"/>
          </ac:cxnSpMkLst>
        </pc:cxnChg>
      </pc:sldChg>
      <pc:sldChg chg="del">
        <pc:chgData name="טל-חן בן אליהו" userId="595ce8ac-f931-43ed-810b-1f21337a8cbc" providerId="ADAL" clId="{900296FB-1AD6-4AF9-B263-9FDC4E648205}" dt="2022-05-15T20:22:29.527" v="803" actId="47"/>
        <pc:sldMkLst>
          <pc:docMk/>
          <pc:sldMk cId="0" sldId="271"/>
        </pc:sldMkLst>
      </pc:sldChg>
      <pc:sldChg chg="addSp delSp modSp del mod ord">
        <pc:chgData name="טל-חן בן אליהו" userId="595ce8ac-f931-43ed-810b-1f21337a8cbc" providerId="ADAL" clId="{900296FB-1AD6-4AF9-B263-9FDC4E648205}" dt="2022-05-16T21:06:45.563" v="4295" actId="47"/>
        <pc:sldMkLst>
          <pc:docMk/>
          <pc:sldMk cId="0" sldId="272"/>
        </pc:sldMkLst>
        <pc:spChg chg="add del mod">
          <ac:chgData name="טל-חן בן אליהו" userId="595ce8ac-f931-43ed-810b-1f21337a8cbc" providerId="ADAL" clId="{900296FB-1AD6-4AF9-B263-9FDC4E648205}" dt="2022-05-15T20:21:52.683" v="796" actId="478"/>
          <ac:spMkLst>
            <pc:docMk/>
            <pc:sldMk cId="0" sldId="272"/>
            <ac:spMk id="3" creationId="{15D12FB8-0B06-4184-A353-C8B4AFD72C97}"/>
          </ac:spMkLst>
        </pc:spChg>
        <pc:spChg chg="add del mod">
          <ac:chgData name="טל-חן בן אליהו" userId="595ce8ac-f931-43ed-810b-1f21337a8cbc" providerId="ADAL" clId="{900296FB-1AD6-4AF9-B263-9FDC4E648205}" dt="2022-05-15T20:21:52.683" v="796" actId="478"/>
          <ac:spMkLst>
            <pc:docMk/>
            <pc:sldMk cId="0" sldId="272"/>
            <ac:spMk id="5" creationId="{AE6E7E67-55CE-4D68-A7FB-47247572910E}"/>
          </ac:spMkLst>
        </pc:spChg>
        <pc:spChg chg="add del mod">
          <ac:chgData name="טל-חן בן אליהו" userId="595ce8ac-f931-43ed-810b-1f21337a8cbc" providerId="ADAL" clId="{900296FB-1AD6-4AF9-B263-9FDC4E648205}" dt="2022-05-15T20:21:58.597" v="798"/>
          <ac:spMkLst>
            <pc:docMk/>
            <pc:sldMk cId="0" sldId="272"/>
            <ac:spMk id="91" creationId="{6FDFD1CE-5BCB-40EB-9498-CCDEFC0AE3EC}"/>
          </ac:spMkLst>
        </pc:spChg>
        <pc:spChg chg="add mod">
          <ac:chgData name="טל-חן בן אליהו" userId="595ce8ac-f931-43ed-810b-1f21337a8cbc" providerId="ADAL" clId="{900296FB-1AD6-4AF9-B263-9FDC4E648205}" dt="2022-05-15T20:22:13.723" v="801" actId="108"/>
          <ac:spMkLst>
            <pc:docMk/>
            <pc:sldMk cId="0" sldId="272"/>
            <ac:spMk id="92" creationId="{4E163B07-D6E2-451D-A427-AABB008763C1}"/>
          </ac:spMkLst>
        </pc:spChg>
        <pc:spChg chg="del">
          <ac:chgData name="טל-חן בן אליהו" userId="595ce8ac-f931-43ed-810b-1f21337a8cbc" providerId="ADAL" clId="{900296FB-1AD6-4AF9-B263-9FDC4E648205}" dt="2022-05-15T20:21:52.084" v="795" actId="478"/>
          <ac:spMkLst>
            <pc:docMk/>
            <pc:sldMk cId="0" sldId="272"/>
            <ac:spMk id="193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21:52.084" v="795" actId="478"/>
          <ac:spMkLst>
            <pc:docMk/>
            <pc:sldMk cId="0" sldId="272"/>
            <ac:spMk id="1937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20:21:52.084" v="795" actId="478"/>
          <ac:grpSpMkLst>
            <pc:docMk/>
            <pc:sldMk cId="0" sldId="272"/>
            <ac:grpSpMk id="1938" creationId="{00000000-0000-0000-0000-000000000000}"/>
          </ac:grpSpMkLst>
        </pc:grpChg>
      </pc:sldChg>
      <pc:sldChg chg="addSp delSp modSp mod">
        <pc:chgData name="טל-חן בן אליהו" userId="595ce8ac-f931-43ed-810b-1f21337a8cbc" providerId="ADAL" clId="{900296FB-1AD6-4AF9-B263-9FDC4E648205}" dt="2022-05-16T21:13:58.518" v="4355" actId="1076"/>
        <pc:sldMkLst>
          <pc:docMk/>
          <pc:sldMk cId="0" sldId="273"/>
        </pc:sldMkLst>
        <pc:spChg chg="add del mod">
          <ac:chgData name="טל-חן בן אליהו" userId="595ce8ac-f931-43ed-810b-1f21337a8cbc" providerId="ADAL" clId="{900296FB-1AD6-4AF9-B263-9FDC4E648205}" dt="2022-05-16T21:07:53.390" v="4318" actId="478"/>
          <ac:spMkLst>
            <pc:docMk/>
            <pc:sldMk cId="0" sldId="273"/>
            <ac:spMk id="3" creationId="{3E2585FF-ECC5-4DEE-9722-914A304FC099}"/>
          </ac:spMkLst>
        </pc:spChg>
        <pc:spChg chg="add del mod">
          <ac:chgData name="טל-חן בן אליהו" userId="595ce8ac-f931-43ed-810b-1f21337a8cbc" providerId="ADAL" clId="{900296FB-1AD6-4AF9-B263-9FDC4E648205}" dt="2022-05-16T21:07:56.696" v="4320" actId="478"/>
          <ac:spMkLst>
            <pc:docMk/>
            <pc:sldMk cId="0" sldId="273"/>
            <ac:spMk id="5" creationId="{737ECFFF-581B-4D8D-904A-F65139D7965F}"/>
          </ac:spMkLst>
        </pc:spChg>
        <pc:spChg chg="add mod ord">
          <ac:chgData name="טל-חן בן אליהו" userId="595ce8ac-f931-43ed-810b-1f21337a8cbc" providerId="ADAL" clId="{900296FB-1AD6-4AF9-B263-9FDC4E648205}" dt="2022-05-16T21:10:01.994" v="4334" actId="167"/>
          <ac:spMkLst>
            <pc:docMk/>
            <pc:sldMk cId="0" sldId="273"/>
            <ac:spMk id="6" creationId="{B3F6FD59-3A2E-434C-BC75-0699533F0013}"/>
          </ac:spMkLst>
        </pc:spChg>
        <pc:spChg chg="add mod">
          <ac:chgData name="טל-חן בן אליהו" userId="595ce8ac-f931-43ed-810b-1f21337a8cbc" providerId="ADAL" clId="{900296FB-1AD6-4AF9-B263-9FDC4E648205}" dt="2022-05-16T21:13:50.281" v="4351" actId="688"/>
          <ac:spMkLst>
            <pc:docMk/>
            <pc:sldMk cId="0" sldId="273"/>
            <ac:spMk id="12" creationId="{BBC65B13-72DD-4DB5-957D-E2EE47E1A955}"/>
          </ac:spMkLst>
        </pc:spChg>
        <pc:spChg chg="add mod">
          <ac:chgData name="טל-חן בן אליהו" userId="595ce8ac-f931-43ed-810b-1f21337a8cbc" providerId="ADAL" clId="{900296FB-1AD6-4AF9-B263-9FDC4E648205}" dt="2022-05-16T21:13:56.164" v="4353" actId="1076"/>
          <ac:spMkLst>
            <pc:docMk/>
            <pc:sldMk cId="0" sldId="273"/>
            <ac:spMk id="13" creationId="{87CD01CC-A810-4C9E-B35A-72AE4D808581}"/>
          </ac:spMkLst>
        </pc:spChg>
        <pc:spChg chg="add mod">
          <ac:chgData name="טל-חן בן אליהו" userId="595ce8ac-f931-43ed-810b-1f21337a8cbc" providerId="ADAL" clId="{900296FB-1AD6-4AF9-B263-9FDC4E648205}" dt="2022-05-16T21:13:58.518" v="4355" actId="1076"/>
          <ac:spMkLst>
            <pc:docMk/>
            <pc:sldMk cId="0" sldId="273"/>
            <ac:spMk id="14" creationId="{22629C0A-462D-4D8A-914B-CE4F6D353B27}"/>
          </ac:spMkLst>
        </pc:spChg>
        <pc:spChg chg="mod">
          <ac:chgData name="טל-חן בן אליהו" userId="595ce8ac-f931-43ed-810b-1f21337a8cbc" providerId="ADAL" clId="{900296FB-1AD6-4AF9-B263-9FDC4E648205}" dt="2022-05-16T21:13:42.172" v="4347" actId="1076"/>
          <ac:spMkLst>
            <pc:docMk/>
            <pc:sldMk cId="0" sldId="273"/>
            <ac:spMk id="202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6T21:07:54.974" v="4319" actId="478"/>
          <ac:spMkLst>
            <pc:docMk/>
            <pc:sldMk cId="0" sldId="273"/>
            <ac:spMk id="202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6T21:07:51.119" v="4317" actId="478"/>
          <ac:spMkLst>
            <pc:docMk/>
            <pc:sldMk cId="0" sldId="273"/>
            <ac:spMk id="2028" creationId="{00000000-0000-0000-0000-000000000000}"/>
          </ac:spMkLst>
        </pc:spChg>
        <pc:picChg chg="del mod">
          <ac:chgData name="טל-חן בן אליהו" userId="595ce8ac-f931-43ed-810b-1f21337a8cbc" providerId="ADAL" clId="{900296FB-1AD6-4AF9-B263-9FDC4E648205}" dt="2022-05-16T21:09:37.985" v="4330" actId="478"/>
          <ac:picMkLst>
            <pc:docMk/>
            <pc:sldMk cId="0" sldId="273"/>
            <ac:picMk id="2025" creationId="{00000000-0000-0000-0000-000000000000}"/>
          </ac:picMkLst>
        </pc:picChg>
        <pc:picChg chg="add mod">
          <ac:chgData name="טל-חן בן אליהו" userId="595ce8ac-f931-43ed-810b-1f21337a8cbc" providerId="ADAL" clId="{900296FB-1AD6-4AF9-B263-9FDC4E648205}" dt="2022-05-16T21:11:47.430" v="4343" actId="1076"/>
          <ac:picMkLst>
            <pc:docMk/>
            <pc:sldMk cId="0" sldId="273"/>
            <ac:picMk id="4098" creationId="{27D23D8F-9553-496B-8001-3D3B360A4D58}"/>
          </ac:picMkLst>
        </pc:picChg>
      </pc:sldChg>
      <pc:sldChg chg="del">
        <pc:chgData name="טל-חן בן אליהו" userId="595ce8ac-f931-43ed-810b-1f21337a8cbc" providerId="ADAL" clId="{900296FB-1AD6-4AF9-B263-9FDC4E648205}" dt="2022-05-15T20:22:37.712" v="804" actId="47"/>
        <pc:sldMkLst>
          <pc:docMk/>
          <pc:sldMk cId="0" sldId="274"/>
        </pc:sldMkLst>
      </pc:sldChg>
      <pc:sldChg chg="del">
        <pc:chgData name="טל-חן בן אליהו" userId="595ce8ac-f931-43ed-810b-1f21337a8cbc" providerId="ADAL" clId="{900296FB-1AD6-4AF9-B263-9FDC4E648205}" dt="2022-05-15T20:22:37.712" v="804" actId="47"/>
        <pc:sldMkLst>
          <pc:docMk/>
          <pc:sldMk cId="0" sldId="275"/>
        </pc:sldMkLst>
      </pc:sldChg>
      <pc:sldChg chg="del">
        <pc:chgData name="טל-חן בן אליהו" userId="595ce8ac-f931-43ed-810b-1f21337a8cbc" providerId="ADAL" clId="{900296FB-1AD6-4AF9-B263-9FDC4E648205}" dt="2022-05-15T20:22:37.712" v="804" actId="47"/>
        <pc:sldMkLst>
          <pc:docMk/>
          <pc:sldMk cId="0" sldId="276"/>
        </pc:sldMkLst>
      </pc:sldChg>
      <pc:sldChg chg="del">
        <pc:chgData name="טל-חן בן אליהו" userId="595ce8ac-f931-43ed-810b-1f21337a8cbc" providerId="ADAL" clId="{900296FB-1AD6-4AF9-B263-9FDC4E648205}" dt="2022-05-15T20:22:37.712" v="804" actId="47"/>
        <pc:sldMkLst>
          <pc:docMk/>
          <pc:sldMk cId="0" sldId="277"/>
        </pc:sldMkLst>
      </pc:sldChg>
      <pc:sldChg chg="del">
        <pc:chgData name="טל-חן בן אליהו" userId="595ce8ac-f931-43ed-810b-1f21337a8cbc" providerId="ADAL" clId="{900296FB-1AD6-4AF9-B263-9FDC4E648205}" dt="2022-05-15T20:22:37.712" v="804" actId="47"/>
        <pc:sldMkLst>
          <pc:docMk/>
          <pc:sldMk cId="0" sldId="278"/>
        </pc:sldMkLst>
      </pc:sldChg>
      <pc:sldChg chg="del">
        <pc:chgData name="טל-חן בן אליהו" userId="595ce8ac-f931-43ed-810b-1f21337a8cbc" providerId="ADAL" clId="{900296FB-1AD6-4AF9-B263-9FDC4E648205}" dt="2022-05-15T20:22:37.712" v="804" actId="47"/>
        <pc:sldMkLst>
          <pc:docMk/>
          <pc:sldMk cId="0" sldId="279"/>
        </pc:sldMkLst>
      </pc:sldChg>
      <pc:sldChg chg="del">
        <pc:chgData name="טל-חן בן אליהו" userId="595ce8ac-f931-43ed-810b-1f21337a8cbc" providerId="ADAL" clId="{900296FB-1AD6-4AF9-B263-9FDC4E648205}" dt="2022-05-15T20:22:37.712" v="804" actId="47"/>
        <pc:sldMkLst>
          <pc:docMk/>
          <pc:sldMk cId="0" sldId="280"/>
        </pc:sldMkLst>
      </pc:sldChg>
      <pc:sldChg chg="del">
        <pc:chgData name="טל-חן בן אליהו" userId="595ce8ac-f931-43ed-810b-1f21337a8cbc" providerId="ADAL" clId="{900296FB-1AD6-4AF9-B263-9FDC4E648205}" dt="2022-05-16T21:12:25.851" v="4344" actId="47"/>
        <pc:sldMkLst>
          <pc:docMk/>
          <pc:sldMk cId="0" sldId="281"/>
        </pc:sldMkLst>
      </pc:sldChg>
      <pc:sldChg chg="del">
        <pc:chgData name="טל-חן בן אליהו" userId="595ce8ac-f931-43ed-810b-1f21337a8cbc" providerId="ADAL" clId="{900296FB-1AD6-4AF9-B263-9FDC4E648205}" dt="2022-05-15T20:22:43.174" v="805" actId="47"/>
        <pc:sldMkLst>
          <pc:docMk/>
          <pc:sldMk cId="0" sldId="282"/>
        </pc:sldMkLst>
      </pc:sldChg>
      <pc:sldChg chg="del">
        <pc:chgData name="טל-חן בן אליהו" userId="595ce8ac-f931-43ed-810b-1f21337a8cbc" providerId="ADAL" clId="{900296FB-1AD6-4AF9-B263-9FDC4E648205}" dt="2022-05-15T20:22:43.174" v="805" actId="47"/>
        <pc:sldMkLst>
          <pc:docMk/>
          <pc:sldMk cId="0" sldId="283"/>
        </pc:sldMkLst>
      </pc:sldChg>
      <pc:sldChg chg="del">
        <pc:chgData name="טל-חן בן אליהו" userId="595ce8ac-f931-43ed-810b-1f21337a8cbc" providerId="ADAL" clId="{900296FB-1AD6-4AF9-B263-9FDC4E648205}" dt="2022-05-15T20:22:49.882" v="806" actId="47"/>
        <pc:sldMkLst>
          <pc:docMk/>
          <pc:sldMk cId="0" sldId="284"/>
        </pc:sldMkLst>
      </pc:sldChg>
      <pc:sldChg chg="addSp delSp del">
        <pc:chgData name="טל-חן בן אליהו" userId="595ce8ac-f931-43ed-810b-1f21337a8cbc" providerId="ADAL" clId="{900296FB-1AD6-4AF9-B263-9FDC4E648205}" dt="2022-05-16T21:12:25.851" v="4344" actId="47"/>
        <pc:sldMkLst>
          <pc:docMk/>
          <pc:sldMk cId="0" sldId="285"/>
        </pc:sldMkLst>
        <pc:picChg chg="add del">
          <ac:chgData name="טל-חן בן אליהו" userId="595ce8ac-f931-43ed-810b-1f21337a8cbc" providerId="ADAL" clId="{900296FB-1AD6-4AF9-B263-9FDC4E648205}" dt="2022-05-16T21:07:32.982" v="4314" actId="478"/>
          <ac:picMkLst>
            <pc:docMk/>
            <pc:sldMk cId="0" sldId="285"/>
            <ac:picMk id="3074" creationId="{D5C0AB2C-2344-4F98-8DF1-76A3E316655B}"/>
          </ac:picMkLst>
        </pc:picChg>
      </pc:sldChg>
      <pc:sldChg chg="del">
        <pc:chgData name="טל-חן בן אליהו" userId="595ce8ac-f931-43ed-810b-1f21337a8cbc" providerId="ADAL" clId="{900296FB-1AD6-4AF9-B263-9FDC4E648205}" dt="2022-05-16T21:12:25.851" v="4344" actId="47"/>
        <pc:sldMkLst>
          <pc:docMk/>
          <pc:sldMk cId="0" sldId="286"/>
        </pc:sldMkLst>
      </pc:sldChg>
      <pc:sldChg chg="del">
        <pc:chgData name="טל-חן בן אליהו" userId="595ce8ac-f931-43ed-810b-1f21337a8cbc" providerId="ADAL" clId="{900296FB-1AD6-4AF9-B263-9FDC4E648205}" dt="2022-05-16T21:12:25.851" v="4344" actId="47"/>
        <pc:sldMkLst>
          <pc:docMk/>
          <pc:sldMk cId="0" sldId="287"/>
        </pc:sldMkLst>
      </pc:sldChg>
      <pc:sldChg chg="del">
        <pc:chgData name="טל-חן בן אליהו" userId="595ce8ac-f931-43ed-810b-1f21337a8cbc" providerId="ADAL" clId="{900296FB-1AD6-4AF9-B263-9FDC4E648205}" dt="2022-05-16T21:12:25.851" v="4344" actId="47"/>
        <pc:sldMkLst>
          <pc:docMk/>
          <pc:sldMk cId="0" sldId="288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289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290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291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292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293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294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295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296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297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298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299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300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301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302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303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304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305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306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307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308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309"/>
        </pc:sldMkLst>
      </pc:sldChg>
      <pc:sldChg chg="del">
        <pc:chgData name="טל-חן בן אליהו" userId="595ce8ac-f931-43ed-810b-1f21337a8cbc" providerId="ADAL" clId="{900296FB-1AD6-4AF9-B263-9FDC4E648205}" dt="2022-05-15T20:22:58.441" v="807" actId="47"/>
        <pc:sldMkLst>
          <pc:docMk/>
          <pc:sldMk cId="0" sldId="310"/>
        </pc:sldMkLst>
      </pc:sldChg>
      <pc:sldChg chg="add ord">
        <pc:chgData name="טל-חן בן אליהו" userId="595ce8ac-f931-43ed-810b-1f21337a8cbc" providerId="ADAL" clId="{900296FB-1AD6-4AF9-B263-9FDC4E648205}" dt="2022-05-15T13:52:32.501" v="2"/>
        <pc:sldMkLst>
          <pc:docMk/>
          <pc:sldMk cId="2384534452" sldId="311"/>
        </pc:sldMkLst>
      </pc:sldChg>
      <pc:sldChg chg="modSp add del">
        <pc:chgData name="טל-חן בן אליהו" userId="595ce8ac-f931-43ed-810b-1f21337a8cbc" providerId="ADAL" clId="{900296FB-1AD6-4AF9-B263-9FDC4E648205}" dt="2022-05-15T13:55:34.063" v="33" actId="47"/>
        <pc:sldMkLst>
          <pc:docMk/>
          <pc:sldMk cId="689223071" sldId="312"/>
        </pc:sldMkLst>
        <pc:picChg chg="mod">
          <ac:chgData name="טל-חן בן אליהו" userId="595ce8ac-f931-43ed-810b-1f21337a8cbc" providerId="ADAL" clId="{900296FB-1AD6-4AF9-B263-9FDC4E648205}" dt="2022-05-15T13:54:28.334" v="22" actId="1076"/>
          <ac:picMkLst>
            <pc:docMk/>
            <pc:sldMk cId="689223071" sldId="312"/>
            <ac:picMk id="2052" creationId="{DB3D6F66-2615-4538-9939-6E039DF274A0}"/>
          </ac:picMkLst>
        </pc:picChg>
      </pc:sldChg>
      <pc:sldChg chg="add del">
        <pc:chgData name="טל-חן בן אליהו" userId="595ce8ac-f931-43ed-810b-1f21337a8cbc" providerId="ADAL" clId="{900296FB-1AD6-4AF9-B263-9FDC4E648205}" dt="2022-05-15T13:57:01.484" v="58" actId="47"/>
        <pc:sldMkLst>
          <pc:docMk/>
          <pc:sldMk cId="672932782" sldId="313"/>
        </pc:sldMkLst>
      </pc:sldChg>
      <pc:sldChg chg="addSp delSp modSp add del mod ord">
        <pc:chgData name="טל-חן בן אליהו" userId="595ce8ac-f931-43ed-810b-1f21337a8cbc" providerId="ADAL" clId="{900296FB-1AD6-4AF9-B263-9FDC4E648205}" dt="2022-05-15T20:23:21.980" v="808" actId="47"/>
        <pc:sldMkLst>
          <pc:docMk/>
          <pc:sldMk cId="2081179949" sldId="314"/>
        </pc:sldMkLst>
        <pc:spChg chg="add del mod">
          <ac:chgData name="טל-חן בן אליהו" userId="595ce8ac-f931-43ed-810b-1f21337a8cbc" providerId="ADAL" clId="{900296FB-1AD6-4AF9-B263-9FDC4E648205}" dt="2022-05-15T13:55:23.232" v="31" actId="478"/>
          <ac:spMkLst>
            <pc:docMk/>
            <pc:sldMk cId="2081179949" sldId="314"/>
            <ac:spMk id="3" creationId="{64285FD4-A845-4FD1-B604-BAD3960CA70B}"/>
          </ac:spMkLst>
        </pc:spChg>
        <pc:spChg chg="add del mod">
          <ac:chgData name="טל-חן בן אליהו" userId="595ce8ac-f931-43ed-810b-1f21337a8cbc" providerId="ADAL" clId="{900296FB-1AD6-4AF9-B263-9FDC4E648205}" dt="2022-05-15T13:55:23.232" v="31" actId="478"/>
          <ac:spMkLst>
            <pc:docMk/>
            <pc:sldMk cId="2081179949" sldId="314"/>
            <ac:spMk id="5" creationId="{AB03546B-6CE0-42C4-8176-4EC197F75915}"/>
          </ac:spMkLst>
        </pc:spChg>
        <pc:spChg chg="add mod">
          <ac:chgData name="טל-חן בן אליהו" userId="595ce8ac-f931-43ed-810b-1f21337a8cbc" providerId="ADAL" clId="{900296FB-1AD6-4AF9-B263-9FDC4E648205}" dt="2022-05-15T13:55:28.538" v="32"/>
          <ac:spMkLst>
            <pc:docMk/>
            <pc:sldMk cId="2081179949" sldId="314"/>
            <ac:spMk id="38" creationId="{D6DCCC19-ED53-4100-8698-277AA921536F}"/>
          </ac:spMkLst>
        </pc:spChg>
        <pc:spChg chg="del">
          <ac:chgData name="טל-חן בן אליהו" userId="595ce8ac-f931-43ed-810b-1f21337a8cbc" providerId="ADAL" clId="{900296FB-1AD6-4AF9-B263-9FDC4E648205}" dt="2022-05-15T13:55:20.681" v="30" actId="478"/>
          <ac:spMkLst>
            <pc:docMk/>
            <pc:sldMk cId="2081179949" sldId="314"/>
            <ac:spMk id="89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3:55:20.681" v="30" actId="478"/>
          <ac:spMkLst>
            <pc:docMk/>
            <pc:sldMk cId="2081179949" sldId="314"/>
            <ac:spMk id="899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13:55:20.681" v="30" actId="478"/>
          <ac:grpSpMkLst>
            <pc:docMk/>
            <pc:sldMk cId="2081179949" sldId="314"/>
            <ac:grpSpMk id="900" creationId="{00000000-0000-0000-0000-000000000000}"/>
          </ac:grpSpMkLst>
        </pc:grpChg>
        <pc:picChg chg="add mod">
          <ac:chgData name="טל-חן בן אליהו" userId="595ce8ac-f931-43ed-810b-1f21337a8cbc" providerId="ADAL" clId="{900296FB-1AD6-4AF9-B263-9FDC4E648205}" dt="2022-05-15T13:55:28.538" v="32"/>
          <ac:picMkLst>
            <pc:docMk/>
            <pc:sldMk cId="2081179949" sldId="314"/>
            <ac:picMk id="37" creationId="{6BEDBDF8-72FA-4907-AAD9-2226ED4FE82C}"/>
          </ac:picMkLst>
        </pc:picChg>
      </pc:sldChg>
      <pc:sldChg chg="add del">
        <pc:chgData name="טל-חן בן אליהו" userId="595ce8ac-f931-43ed-810b-1f21337a8cbc" providerId="ADAL" clId="{900296FB-1AD6-4AF9-B263-9FDC4E648205}" dt="2022-05-15T13:55:06.223" v="24"/>
        <pc:sldMkLst>
          <pc:docMk/>
          <pc:sldMk cId="3055892387" sldId="314"/>
        </pc:sldMkLst>
      </pc:sldChg>
      <pc:sldChg chg="addSp delSp modSp add del mod ord">
        <pc:chgData name="טל-חן בן אליהו" userId="595ce8ac-f931-43ed-810b-1f21337a8cbc" providerId="ADAL" clId="{900296FB-1AD6-4AF9-B263-9FDC4E648205}" dt="2022-05-15T13:56:59.523" v="57" actId="47"/>
        <pc:sldMkLst>
          <pc:docMk/>
          <pc:sldMk cId="3672340531" sldId="315"/>
        </pc:sldMkLst>
        <pc:spChg chg="add del mod">
          <ac:chgData name="טל-חן בן אליהו" userId="595ce8ac-f931-43ed-810b-1f21337a8cbc" providerId="ADAL" clId="{900296FB-1AD6-4AF9-B263-9FDC4E648205}" dt="2022-05-15T13:55:52.432" v="39" actId="478"/>
          <ac:spMkLst>
            <pc:docMk/>
            <pc:sldMk cId="3672340531" sldId="315"/>
            <ac:spMk id="3" creationId="{F1F39461-4BF1-4038-81CC-ECB6D06119AE}"/>
          </ac:spMkLst>
        </pc:spChg>
        <pc:spChg chg="add mod">
          <ac:chgData name="טל-חן בן אליהו" userId="595ce8ac-f931-43ed-810b-1f21337a8cbc" providerId="ADAL" clId="{900296FB-1AD6-4AF9-B263-9FDC4E648205}" dt="2022-05-15T13:56:38.096" v="53" actId="12"/>
          <ac:spMkLst>
            <pc:docMk/>
            <pc:sldMk cId="3672340531" sldId="315"/>
            <ac:spMk id="7" creationId="{ED7F158B-2B0A-4EE0-AC6D-CE92D5D2C132}"/>
          </ac:spMkLst>
        </pc:spChg>
        <pc:spChg chg="del">
          <ac:chgData name="טל-חן בן אליהו" userId="595ce8ac-f931-43ed-810b-1f21337a8cbc" providerId="ADAL" clId="{900296FB-1AD6-4AF9-B263-9FDC4E648205}" dt="2022-05-15T13:55:51.255" v="38" actId="478"/>
          <ac:spMkLst>
            <pc:docMk/>
            <pc:sldMk cId="3672340531" sldId="315"/>
            <ac:spMk id="516" creationId="{00000000-0000-0000-0000-000000000000}"/>
          </ac:spMkLst>
        </pc:spChg>
        <pc:spChg chg="del mod">
          <ac:chgData name="טל-חן בן אליהו" userId="595ce8ac-f931-43ed-810b-1f21337a8cbc" providerId="ADAL" clId="{900296FB-1AD6-4AF9-B263-9FDC4E648205}" dt="2022-05-15T13:55:51.255" v="38" actId="478"/>
          <ac:spMkLst>
            <pc:docMk/>
            <pc:sldMk cId="3672340531" sldId="315"/>
            <ac:spMk id="517" creationId="{00000000-0000-0000-0000-000000000000}"/>
          </ac:spMkLst>
        </pc:spChg>
        <pc:picChg chg="add mod">
          <ac:chgData name="טל-חן בן אליהו" userId="595ce8ac-f931-43ed-810b-1f21337a8cbc" providerId="ADAL" clId="{900296FB-1AD6-4AF9-B263-9FDC4E648205}" dt="2022-05-15T13:55:57.414" v="40"/>
          <ac:picMkLst>
            <pc:docMk/>
            <pc:sldMk cId="3672340531" sldId="315"/>
            <ac:picMk id="6" creationId="{AC303A2B-C0F5-4A23-8717-3AA87F006342}"/>
          </ac:picMkLst>
        </pc:picChg>
      </pc:sldChg>
      <pc:sldChg chg="add del">
        <pc:chgData name="טל-חן בן אליהו" userId="595ce8ac-f931-43ed-810b-1f21337a8cbc" providerId="ADAL" clId="{900296FB-1AD6-4AF9-B263-9FDC4E648205}" dt="2022-05-15T20:22:23.182" v="802" actId="47"/>
        <pc:sldMkLst>
          <pc:docMk/>
          <pc:sldMk cId="3784432425" sldId="315"/>
        </pc:sldMkLst>
      </pc:sldChg>
      <pc:sldChg chg="add del">
        <pc:chgData name="טל-חן בן אליהו" userId="595ce8ac-f931-43ed-810b-1f21337a8cbc" providerId="ADAL" clId="{900296FB-1AD6-4AF9-B263-9FDC4E648205}" dt="2022-05-15T13:55:06.223" v="24"/>
        <pc:sldMkLst>
          <pc:docMk/>
          <pc:sldMk cId="4171524804" sldId="315"/>
        </pc:sldMkLst>
      </pc:sldChg>
      <pc:sldChg chg="addSp delSp modSp add del mod">
        <pc:chgData name="טל-חן בן אליהו" userId="595ce8ac-f931-43ed-810b-1f21337a8cbc" providerId="ADAL" clId="{900296FB-1AD6-4AF9-B263-9FDC4E648205}" dt="2022-05-15T14:04:43.112" v="140" actId="47"/>
        <pc:sldMkLst>
          <pc:docMk/>
          <pc:sldMk cId="915895025" sldId="316"/>
        </pc:sldMkLst>
        <pc:spChg chg="add mod">
          <ac:chgData name="טל-חן בן אליהו" userId="595ce8ac-f931-43ed-810b-1f21337a8cbc" providerId="ADAL" clId="{900296FB-1AD6-4AF9-B263-9FDC4E648205}" dt="2022-05-15T14:03:52.139" v="127" actId="1076"/>
          <ac:spMkLst>
            <pc:docMk/>
            <pc:sldMk cId="915895025" sldId="316"/>
            <ac:spMk id="4" creationId="{39D12284-2B4F-472B-9AD3-4DFBBC8BDC7D}"/>
          </ac:spMkLst>
        </pc:spChg>
        <pc:spChg chg="del">
          <ac:chgData name="טל-חן בן אליהו" userId="595ce8ac-f931-43ed-810b-1f21337a8cbc" providerId="ADAL" clId="{900296FB-1AD6-4AF9-B263-9FDC4E648205}" dt="2022-05-15T13:56:49.363" v="54" actId="478"/>
          <ac:spMkLst>
            <pc:docMk/>
            <pc:sldMk cId="915895025" sldId="316"/>
            <ac:spMk id="38" creationId="{D6DCCC19-ED53-4100-8698-277AA921536F}"/>
          </ac:spMkLst>
        </pc:spChg>
      </pc:sldChg>
      <pc:sldChg chg="addSp delSp modSp add mod">
        <pc:chgData name="טל-חן בן אליהו" userId="595ce8ac-f931-43ed-810b-1f21337a8cbc" providerId="ADAL" clId="{900296FB-1AD6-4AF9-B263-9FDC4E648205}" dt="2022-05-15T19:52:01.097" v="434" actId="122"/>
        <pc:sldMkLst>
          <pc:docMk/>
          <pc:sldMk cId="2583664680" sldId="316"/>
        </pc:sldMkLst>
        <pc:spChg chg="add mod">
          <ac:chgData name="טל-חן בן אליהו" userId="595ce8ac-f931-43ed-810b-1f21337a8cbc" providerId="ADAL" clId="{900296FB-1AD6-4AF9-B263-9FDC4E648205}" dt="2022-05-15T19:45:54.344" v="400" actId="1076"/>
          <ac:spMkLst>
            <pc:docMk/>
            <pc:sldMk cId="2583664680" sldId="316"/>
            <ac:spMk id="6" creationId="{D9B86080-DCB2-4793-B395-45965FF39442}"/>
          </ac:spMkLst>
        </pc:spChg>
        <pc:spChg chg="add mod">
          <ac:chgData name="טל-חן בן אליהו" userId="595ce8ac-f931-43ed-810b-1f21337a8cbc" providerId="ADAL" clId="{900296FB-1AD6-4AF9-B263-9FDC4E648205}" dt="2022-05-15T19:45:54.344" v="400" actId="1076"/>
          <ac:spMkLst>
            <pc:docMk/>
            <pc:sldMk cId="2583664680" sldId="316"/>
            <ac:spMk id="7" creationId="{8DD5C116-ACC4-4DF1-AAEC-F9C6211C035C}"/>
          </ac:spMkLst>
        </pc:spChg>
        <pc:spChg chg="add mod">
          <ac:chgData name="טל-חן בן אליהו" userId="595ce8ac-f931-43ed-810b-1f21337a8cbc" providerId="ADAL" clId="{900296FB-1AD6-4AF9-B263-9FDC4E648205}" dt="2022-05-15T19:46:10.751" v="404" actId="1076"/>
          <ac:spMkLst>
            <pc:docMk/>
            <pc:sldMk cId="2583664680" sldId="316"/>
            <ac:spMk id="8" creationId="{6A54CB99-5379-4CEC-A351-27F92EDDEF1A}"/>
          </ac:spMkLst>
        </pc:spChg>
        <pc:spChg chg="mod">
          <ac:chgData name="טל-חן בן אליהו" userId="595ce8ac-f931-43ed-810b-1f21337a8cbc" providerId="ADAL" clId="{900296FB-1AD6-4AF9-B263-9FDC4E648205}" dt="2022-05-15T19:52:01.097" v="434" actId="122"/>
          <ac:spMkLst>
            <pc:docMk/>
            <pc:sldMk cId="2583664680" sldId="316"/>
            <ac:spMk id="26" creationId="{01B43FDC-F763-44E9-B51D-2CA023D60A7C}"/>
          </ac:spMkLst>
        </pc:spChg>
        <pc:spChg chg="del">
          <ac:chgData name="טל-חן בן אליהו" userId="595ce8ac-f931-43ed-810b-1f21337a8cbc" providerId="ADAL" clId="{900296FB-1AD6-4AF9-B263-9FDC4E648205}" dt="2022-05-15T19:46:07.863" v="403" actId="478"/>
          <ac:spMkLst>
            <pc:docMk/>
            <pc:sldMk cId="2583664680" sldId="316"/>
            <ac:spMk id="28" creationId="{FE4D5AD3-DBEA-475F-BC25-035C5000B082}"/>
          </ac:spMkLst>
        </pc:spChg>
      </pc:sldChg>
      <pc:sldChg chg="addSp delSp modSp add mod">
        <pc:chgData name="טל-חן בן אליהו" userId="595ce8ac-f931-43ed-810b-1f21337a8cbc" providerId="ADAL" clId="{900296FB-1AD6-4AF9-B263-9FDC4E648205}" dt="2022-05-15T19:51:57.709" v="433" actId="122"/>
        <pc:sldMkLst>
          <pc:docMk/>
          <pc:sldMk cId="3999972277" sldId="317"/>
        </pc:sldMkLst>
        <pc:spChg chg="del">
          <ac:chgData name="טל-חן בן אליהו" userId="595ce8ac-f931-43ed-810b-1f21337a8cbc" providerId="ADAL" clId="{900296FB-1AD6-4AF9-B263-9FDC4E648205}" dt="2022-05-15T19:46:24.697" v="406" actId="478"/>
          <ac:spMkLst>
            <pc:docMk/>
            <pc:sldMk cId="3999972277" sldId="317"/>
            <ac:spMk id="8" creationId="{6A54CB99-5379-4CEC-A351-27F92EDDEF1A}"/>
          </ac:spMkLst>
        </pc:spChg>
        <pc:spChg chg="add mod">
          <ac:chgData name="טל-חן בן אליהו" userId="595ce8ac-f931-43ed-810b-1f21337a8cbc" providerId="ADAL" clId="{900296FB-1AD6-4AF9-B263-9FDC4E648205}" dt="2022-05-15T19:46:31.028" v="408" actId="1076"/>
          <ac:spMkLst>
            <pc:docMk/>
            <pc:sldMk cId="3999972277" sldId="317"/>
            <ac:spMk id="9" creationId="{616CCF4E-6A43-4DCE-ADBD-16DA9D7389BB}"/>
          </ac:spMkLst>
        </pc:spChg>
        <pc:spChg chg="add mod">
          <ac:chgData name="טל-חן בן אליהו" userId="595ce8ac-f931-43ed-810b-1f21337a8cbc" providerId="ADAL" clId="{900296FB-1AD6-4AF9-B263-9FDC4E648205}" dt="2022-05-15T19:46:25.444" v="407"/>
          <ac:spMkLst>
            <pc:docMk/>
            <pc:sldMk cId="3999972277" sldId="317"/>
            <ac:spMk id="10" creationId="{8EFE1F04-EC9C-4BAE-BB4A-28317BC19F04}"/>
          </ac:spMkLst>
        </pc:spChg>
        <pc:spChg chg="add mod">
          <ac:chgData name="טל-חן בן אליהו" userId="595ce8ac-f931-43ed-810b-1f21337a8cbc" providerId="ADAL" clId="{900296FB-1AD6-4AF9-B263-9FDC4E648205}" dt="2022-05-15T19:46:25.444" v="407"/>
          <ac:spMkLst>
            <pc:docMk/>
            <pc:sldMk cId="3999972277" sldId="317"/>
            <ac:spMk id="11" creationId="{027653C6-9F10-430D-B57A-DE13F52D3317}"/>
          </ac:spMkLst>
        </pc:spChg>
        <pc:spChg chg="mod">
          <ac:chgData name="טל-חן בן אליהו" userId="595ce8ac-f931-43ed-810b-1f21337a8cbc" providerId="ADAL" clId="{900296FB-1AD6-4AF9-B263-9FDC4E648205}" dt="2022-05-15T19:51:57.709" v="433" actId="122"/>
          <ac:spMkLst>
            <pc:docMk/>
            <pc:sldMk cId="3999972277" sldId="317"/>
            <ac:spMk id="26" creationId="{01B43FDC-F763-44E9-B51D-2CA023D60A7C}"/>
          </ac:spMkLst>
        </pc:spChg>
      </pc:sldChg>
      <pc:sldChg chg="addSp delSp modSp add mod addAnim delAnim modAnim">
        <pc:chgData name="טל-חן בן אליהו" userId="595ce8ac-f931-43ed-810b-1f21337a8cbc" providerId="ADAL" clId="{900296FB-1AD6-4AF9-B263-9FDC4E648205}" dt="2022-05-15T19:51:53.350" v="432" actId="122"/>
        <pc:sldMkLst>
          <pc:docMk/>
          <pc:sldMk cId="4161342607" sldId="318"/>
        </pc:sldMkLst>
        <pc:spChg chg="del">
          <ac:chgData name="טל-חן בן אליהו" userId="595ce8ac-f931-43ed-810b-1f21337a8cbc" providerId="ADAL" clId="{900296FB-1AD6-4AF9-B263-9FDC4E648205}" dt="2022-05-15T19:46:50.917" v="410" actId="478"/>
          <ac:spMkLst>
            <pc:docMk/>
            <pc:sldMk cId="4161342607" sldId="318"/>
            <ac:spMk id="11" creationId="{027653C6-9F10-430D-B57A-DE13F52D3317}"/>
          </ac:spMkLst>
        </pc:spChg>
        <pc:spChg chg="add mod">
          <ac:chgData name="טל-חן בן אליהו" userId="595ce8ac-f931-43ed-810b-1f21337a8cbc" providerId="ADAL" clId="{900296FB-1AD6-4AF9-B263-9FDC4E648205}" dt="2022-05-15T19:46:51.496" v="411"/>
          <ac:spMkLst>
            <pc:docMk/>
            <pc:sldMk cId="4161342607" sldId="318"/>
            <ac:spMk id="12" creationId="{FFB0D4E6-72B4-4C5E-9B9D-E0DC0B2CF03A}"/>
          </ac:spMkLst>
        </pc:spChg>
        <pc:spChg chg="add mod">
          <ac:chgData name="טל-חן בן אליהו" userId="595ce8ac-f931-43ed-810b-1f21337a8cbc" providerId="ADAL" clId="{900296FB-1AD6-4AF9-B263-9FDC4E648205}" dt="2022-05-15T19:46:51.496" v="411"/>
          <ac:spMkLst>
            <pc:docMk/>
            <pc:sldMk cId="4161342607" sldId="318"/>
            <ac:spMk id="13" creationId="{89D1565F-D0EC-4685-9540-BE1AEBDB57A5}"/>
          </ac:spMkLst>
        </pc:spChg>
        <pc:spChg chg="add mod">
          <ac:chgData name="טל-חן בן אליהו" userId="595ce8ac-f931-43ed-810b-1f21337a8cbc" providerId="ADAL" clId="{900296FB-1AD6-4AF9-B263-9FDC4E648205}" dt="2022-05-15T19:46:51.496" v="411"/>
          <ac:spMkLst>
            <pc:docMk/>
            <pc:sldMk cId="4161342607" sldId="318"/>
            <ac:spMk id="14" creationId="{A945A508-0EF0-49CA-A6E1-B4192E4DCC89}"/>
          </ac:spMkLst>
        </pc:spChg>
        <pc:spChg chg="add mod">
          <ac:chgData name="טל-חן בן אליהו" userId="595ce8ac-f931-43ed-810b-1f21337a8cbc" providerId="ADAL" clId="{900296FB-1AD6-4AF9-B263-9FDC4E648205}" dt="2022-05-15T19:46:51.496" v="411"/>
          <ac:spMkLst>
            <pc:docMk/>
            <pc:sldMk cId="4161342607" sldId="318"/>
            <ac:spMk id="15" creationId="{3695B0D5-5C2B-48D6-8360-D94F5943932F}"/>
          </ac:spMkLst>
        </pc:spChg>
        <pc:spChg chg="add mod">
          <ac:chgData name="טל-חן בן אליהו" userId="595ce8ac-f931-43ed-810b-1f21337a8cbc" providerId="ADAL" clId="{900296FB-1AD6-4AF9-B263-9FDC4E648205}" dt="2022-05-15T19:46:51.496" v="411"/>
          <ac:spMkLst>
            <pc:docMk/>
            <pc:sldMk cId="4161342607" sldId="318"/>
            <ac:spMk id="16" creationId="{360963F8-BEE3-46A1-AE6A-898AD6B70C92}"/>
          </ac:spMkLst>
        </pc:spChg>
        <pc:spChg chg="add mod">
          <ac:chgData name="טל-חן בן אליהו" userId="595ce8ac-f931-43ed-810b-1f21337a8cbc" providerId="ADAL" clId="{900296FB-1AD6-4AF9-B263-9FDC4E648205}" dt="2022-05-15T19:46:51.496" v="411"/>
          <ac:spMkLst>
            <pc:docMk/>
            <pc:sldMk cId="4161342607" sldId="318"/>
            <ac:spMk id="17" creationId="{396661C7-8928-49E6-A4D2-A0514A32E275}"/>
          </ac:spMkLst>
        </pc:spChg>
        <pc:spChg chg="add mod">
          <ac:chgData name="טל-חן בן אליהו" userId="595ce8ac-f931-43ed-810b-1f21337a8cbc" providerId="ADAL" clId="{900296FB-1AD6-4AF9-B263-9FDC4E648205}" dt="2022-05-15T19:46:51.496" v="411"/>
          <ac:spMkLst>
            <pc:docMk/>
            <pc:sldMk cId="4161342607" sldId="318"/>
            <ac:spMk id="18" creationId="{C636FD32-213F-474C-A6E6-5E248E21736C}"/>
          </ac:spMkLst>
        </pc:spChg>
        <pc:spChg chg="add del mod">
          <ac:chgData name="טל-חן בן אליהו" userId="595ce8ac-f931-43ed-810b-1f21337a8cbc" providerId="ADAL" clId="{900296FB-1AD6-4AF9-B263-9FDC4E648205}" dt="2022-05-15T19:50:58.563" v="420" actId="1076"/>
          <ac:spMkLst>
            <pc:docMk/>
            <pc:sldMk cId="4161342607" sldId="318"/>
            <ac:spMk id="19" creationId="{9A3393F5-8ABE-4A8A-9C50-55CDE5BF411E}"/>
          </ac:spMkLst>
        </pc:spChg>
        <pc:spChg chg="add mod">
          <ac:chgData name="טל-חן בן אליהו" userId="595ce8ac-f931-43ed-810b-1f21337a8cbc" providerId="ADAL" clId="{900296FB-1AD6-4AF9-B263-9FDC4E648205}" dt="2022-05-15T19:50:47.721" v="417" actId="1076"/>
          <ac:spMkLst>
            <pc:docMk/>
            <pc:sldMk cId="4161342607" sldId="318"/>
            <ac:spMk id="21" creationId="{80D8FB6B-B13F-48B8-99B5-D13A5B7812CF}"/>
          </ac:spMkLst>
        </pc:spChg>
        <pc:spChg chg="add mod">
          <ac:chgData name="טל-חן בן אליהו" userId="595ce8ac-f931-43ed-810b-1f21337a8cbc" providerId="ADAL" clId="{900296FB-1AD6-4AF9-B263-9FDC4E648205}" dt="2022-05-15T19:51:11.406" v="424" actId="1076"/>
          <ac:spMkLst>
            <pc:docMk/>
            <pc:sldMk cId="4161342607" sldId="318"/>
            <ac:spMk id="22" creationId="{4A90EEEA-1696-44D8-A70C-A92F39E2D398}"/>
          </ac:spMkLst>
        </pc:spChg>
        <pc:spChg chg="add mod">
          <ac:chgData name="טל-חן בן אליהו" userId="595ce8ac-f931-43ed-810b-1f21337a8cbc" providerId="ADAL" clId="{900296FB-1AD6-4AF9-B263-9FDC4E648205}" dt="2022-05-15T19:51:06.552" v="422" actId="1076"/>
          <ac:spMkLst>
            <pc:docMk/>
            <pc:sldMk cId="4161342607" sldId="318"/>
            <ac:spMk id="23" creationId="{3F5A0AAC-5D01-40FF-8DA2-A3AC5DAF7BF5}"/>
          </ac:spMkLst>
        </pc:spChg>
        <pc:spChg chg="mod">
          <ac:chgData name="טל-חן בן אליהו" userId="595ce8ac-f931-43ed-810b-1f21337a8cbc" providerId="ADAL" clId="{900296FB-1AD6-4AF9-B263-9FDC4E648205}" dt="2022-05-15T19:51:53.350" v="432" actId="122"/>
          <ac:spMkLst>
            <pc:docMk/>
            <pc:sldMk cId="4161342607" sldId="318"/>
            <ac:spMk id="26" creationId="{01B43FDC-F763-44E9-B51D-2CA023D60A7C}"/>
          </ac:spMkLst>
        </pc:spChg>
        <pc:cxnChg chg="add mod">
          <ac:chgData name="טל-חן בן אליהו" userId="595ce8ac-f931-43ed-810b-1f21337a8cbc" providerId="ADAL" clId="{900296FB-1AD6-4AF9-B263-9FDC4E648205}" dt="2022-05-15T19:50:47.721" v="417" actId="1076"/>
          <ac:cxnSpMkLst>
            <pc:docMk/>
            <pc:sldMk cId="4161342607" sldId="318"/>
            <ac:cxnSpMk id="20" creationId="{4832E997-883C-466B-B448-4747039F6673}"/>
          </ac:cxnSpMkLst>
        </pc:cxnChg>
      </pc:sldChg>
      <pc:sldChg chg="addSp delSp modSp add mod ord">
        <pc:chgData name="טל-חן בן אליהו" userId="595ce8ac-f931-43ed-810b-1f21337a8cbc" providerId="ADAL" clId="{900296FB-1AD6-4AF9-B263-9FDC4E648205}" dt="2022-05-16T18:13:32.708" v="1017" actId="1076"/>
        <pc:sldMkLst>
          <pc:docMk/>
          <pc:sldMk cId="862792665" sldId="319"/>
        </pc:sldMkLst>
        <pc:spChg chg="add del mod">
          <ac:chgData name="טל-חן בן אליהו" userId="595ce8ac-f931-43ed-810b-1f21337a8cbc" providerId="ADAL" clId="{900296FB-1AD6-4AF9-B263-9FDC4E648205}" dt="2022-05-15T19:57:23.186" v="492" actId="478"/>
          <ac:spMkLst>
            <pc:docMk/>
            <pc:sldMk cId="862792665" sldId="319"/>
            <ac:spMk id="3" creationId="{1D09D9D7-E3D7-421F-8292-3CE7CBAE02DB}"/>
          </ac:spMkLst>
        </pc:spChg>
        <pc:spChg chg="add del mod">
          <ac:chgData name="טל-חן בן אליהו" userId="595ce8ac-f931-43ed-810b-1f21337a8cbc" providerId="ADAL" clId="{900296FB-1AD6-4AF9-B263-9FDC4E648205}" dt="2022-05-16T18:12:25.779" v="992" actId="478"/>
          <ac:spMkLst>
            <pc:docMk/>
            <pc:sldMk cId="862792665" sldId="319"/>
            <ac:spMk id="3" creationId="{F45C925F-A814-4561-9478-460C7AA2C0F3}"/>
          </ac:spMkLst>
        </pc:spChg>
        <pc:spChg chg="add del mod">
          <ac:chgData name="טל-חן בן אליהו" userId="595ce8ac-f931-43ed-810b-1f21337a8cbc" providerId="ADAL" clId="{900296FB-1AD6-4AF9-B263-9FDC4E648205}" dt="2022-05-16T18:13:12.670" v="1010" actId="478"/>
          <ac:spMkLst>
            <pc:docMk/>
            <pc:sldMk cId="862792665" sldId="319"/>
            <ac:spMk id="4" creationId="{2D4B3AF6-B2F4-4B40-A0F7-33849FAB5D6D}"/>
          </ac:spMkLst>
        </pc:spChg>
        <pc:spChg chg="add del mod">
          <ac:chgData name="טל-חן בן אליהו" userId="595ce8ac-f931-43ed-810b-1f21337a8cbc" providerId="ADAL" clId="{900296FB-1AD6-4AF9-B263-9FDC4E648205}" dt="2022-05-16T18:13:22.161" v="1012" actId="478"/>
          <ac:spMkLst>
            <pc:docMk/>
            <pc:sldMk cId="862792665" sldId="319"/>
            <ac:spMk id="5" creationId="{3CD72B6F-9148-4F5E-8804-A216C8905B81}"/>
          </ac:spMkLst>
        </pc:spChg>
        <pc:spChg chg="add del mod">
          <ac:chgData name="טל-חן בן אליהו" userId="595ce8ac-f931-43ed-810b-1f21337a8cbc" providerId="ADAL" clId="{900296FB-1AD6-4AF9-B263-9FDC4E648205}" dt="2022-05-15T19:57:23.186" v="492" actId="478"/>
          <ac:spMkLst>
            <pc:docMk/>
            <pc:sldMk cId="862792665" sldId="319"/>
            <ac:spMk id="5" creationId="{9EE841D9-DDF1-4428-9069-9E6C5668E238}"/>
          </ac:spMkLst>
        </pc:spChg>
        <pc:spChg chg="add del mod">
          <ac:chgData name="טל-חן בן אליהו" userId="595ce8ac-f931-43ed-810b-1f21337a8cbc" providerId="ADAL" clId="{900296FB-1AD6-4AF9-B263-9FDC4E648205}" dt="2022-05-16T18:13:17.836" v="1011" actId="478"/>
          <ac:spMkLst>
            <pc:docMk/>
            <pc:sldMk cId="862792665" sldId="319"/>
            <ac:spMk id="8" creationId="{47A32800-6421-401E-ABC7-77394FD89D50}"/>
          </ac:spMkLst>
        </pc:spChg>
        <pc:spChg chg="add del mod">
          <ac:chgData name="טל-חן בן אליהו" userId="595ce8ac-f931-43ed-810b-1f21337a8cbc" providerId="ADAL" clId="{900296FB-1AD6-4AF9-B263-9FDC4E648205}" dt="2022-05-16T18:13:17.836" v="1011" actId="478"/>
          <ac:spMkLst>
            <pc:docMk/>
            <pc:sldMk cId="862792665" sldId="319"/>
            <ac:spMk id="9" creationId="{FBA88D20-07C3-484E-83BA-F9005C2D807E}"/>
          </ac:spMkLst>
        </pc:spChg>
        <pc:spChg chg="add del mod">
          <ac:chgData name="טל-חן בן אליהו" userId="595ce8ac-f931-43ed-810b-1f21337a8cbc" providerId="ADAL" clId="{900296FB-1AD6-4AF9-B263-9FDC4E648205}" dt="2022-05-16T18:13:12.139" v="1008"/>
          <ac:spMkLst>
            <pc:docMk/>
            <pc:sldMk cId="862792665" sldId="319"/>
            <ac:spMk id="12" creationId="{FEE41919-57FE-4A16-B4C7-875B7A21C541}"/>
          </ac:spMkLst>
        </pc:spChg>
        <pc:spChg chg="add del mod">
          <ac:chgData name="טל-חן בן אליהו" userId="595ce8ac-f931-43ed-810b-1f21337a8cbc" providerId="ADAL" clId="{900296FB-1AD6-4AF9-B263-9FDC4E648205}" dt="2022-05-16T18:13:12.139" v="1008"/>
          <ac:spMkLst>
            <pc:docMk/>
            <pc:sldMk cId="862792665" sldId="319"/>
            <ac:spMk id="13" creationId="{F2B4EB87-E818-41FB-B876-336C7B6C4F5F}"/>
          </ac:spMkLst>
        </pc:spChg>
        <pc:spChg chg="add mod">
          <ac:chgData name="טל-חן בן אליהו" userId="595ce8ac-f931-43ed-810b-1f21337a8cbc" providerId="ADAL" clId="{900296FB-1AD6-4AF9-B263-9FDC4E648205}" dt="2022-05-16T18:13:23.170" v="1013"/>
          <ac:spMkLst>
            <pc:docMk/>
            <pc:sldMk cId="862792665" sldId="319"/>
            <ac:spMk id="15" creationId="{C2D69970-C15C-4B48-8C8B-2BD128ABF893}"/>
          </ac:spMkLst>
        </pc:spChg>
        <pc:spChg chg="add mod">
          <ac:chgData name="טל-חן בן אליהו" userId="595ce8ac-f931-43ed-810b-1f21337a8cbc" providerId="ADAL" clId="{900296FB-1AD6-4AF9-B263-9FDC4E648205}" dt="2022-05-16T18:13:32.708" v="1017" actId="1076"/>
          <ac:spMkLst>
            <pc:docMk/>
            <pc:sldMk cId="862792665" sldId="319"/>
            <ac:spMk id="16" creationId="{B8484A11-EC7E-4F37-8374-FA20E88963D1}"/>
          </ac:spMkLst>
        </pc:spChg>
        <pc:spChg chg="add del mod">
          <ac:chgData name="טל-חן בן אליהו" userId="595ce8ac-f931-43ed-810b-1f21337a8cbc" providerId="ADAL" clId="{900296FB-1AD6-4AF9-B263-9FDC4E648205}" dt="2022-05-16T18:12:23.707" v="991" actId="478"/>
          <ac:spMkLst>
            <pc:docMk/>
            <pc:sldMk cId="862792665" sldId="319"/>
            <ac:spMk id="19" creationId="{9CDE5635-93F1-4BE9-A12D-F485FE0770B9}"/>
          </ac:spMkLst>
        </pc:spChg>
        <pc:spChg chg="add del mod">
          <ac:chgData name="טל-חן בן אליהו" userId="595ce8ac-f931-43ed-810b-1f21337a8cbc" providerId="ADAL" clId="{900296FB-1AD6-4AF9-B263-9FDC4E648205}" dt="2022-05-16T18:12:23.707" v="991" actId="478"/>
          <ac:spMkLst>
            <pc:docMk/>
            <pc:sldMk cId="862792665" sldId="319"/>
            <ac:spMk id="20" creationId="{67CD4527-B2FD-43FC-8E8F-7B627275847D}"/>
          </ac:spMkLst>
        </pc:spChg>
        <pc:spChg chg="del">
          <ac:chgData name="טל-חן בן אליהו" userId="595ce8ac-f931-43ed-810b-1f21337a8cbc" providerId="ADAL" clId="{900296FB-1AD6-4AF9-B263-9FDC4E648205}" dt="2022-05-15T19:57:17.020" v="491" actId="478"/>
          <ac:spMkLst>
            <pc:docMk/>
            <pc:sldMk cId="862792665" sldId="319"/>
            <ac:spMk id="94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7:17.020" v="491" actId="478"/>
          <ac:spMkLst>
            <pc:docMk/>
            <pc:sldMk cId="862792665" sldId="319"/>
            <ac:spMk id="945" creationId="{00000000-0000-0000-0000-000000000000}"/>
          </ac:spMkLst>
        </pc:spChg>
        <pc:spChg chg="add del mod">
          <ac:chgData name="טל-חן בן אליהו" userId="595ce8ac-f931-43ed-810b-1f21337a8cbc" providerId="ADAL" clId="{900296FB-1AD6-4AF9-B263-9FDC4E648205}" dt="2022-05-16T18:13:12.670" v="1010" actId="478"/>
          <ac:spMkLst>
            <pc:docMk/>
            <pc:sldMk cId="862792665" sldId="319"/>
            <ac:spMk id="94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7:17.020" v="491" actId="478"/>
          <ac:spMkLst>
            <pc:docMk/>
            <pc:sldMk cId="862792665" sldId="319"/>
            <ac:spMk id="95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7:17.020" v="491" actId="478"/>
          <ac:spMkLst>
            <pc:docMk/>
            <pc:sldMk cId="862792665" sldId="319"/>
            <ac:spMk id="95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7:17.020" v="491" actId="478"/>
          <ac:spMkLst>
            <pc:docMk/>
            <pc:sldMk cId="862792665" sldId="319"/>
            <ac:spMk id="95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7:17.020" v="491" actId="478"/>
          <ac:spMkLst>
            <pc:docMk/>
            <pc:sldMk cId="862792665" sldId="319"/>
            <ac:spMk id="956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19:57:17.020" v="491" actId="478"/>
          <ac:grpSpMkLst>
            <pc:docMk/>
            <pc:sldMk cId="862792665" sldId="319"/>
            <ac:grpSpMk id="947" creationId="{00000000-0000-0000-0000-000000000000}"/>
          </ac:grpSpMkLst>
        </pc:grpChg>
        <pc:picChg chg="add del mod">
          <ac:chgData name="טל-חן בן אליהו" userId="595ce8ac-f931-43ed-810b-1f21337a8cbc" providerId="ADAL" clId="{900296FB-1AD6-4AF9-B263-9FDC4E648205}" dt="2022-05-16T18:13:17.836" v="1011" actId="478"/>
          <ac:picMkLst>
            <pc:docMk/>
            <pc:sldMk cId="862792665" sldId="319"/>
            <ac:picMk id="10" creationId="{5E81B00D-1BA2-4E09-A448-0F250EA2B26A}"/>
          </ac:picMkLst>
        </pc:picChg>
        <pc:picChg chg="add del mod">
          <ac:chgData name="טל-חן בן אליהו" userId="595ce8ac-f931-43ed-810b-1f21337a8cbc" providerId="ADAL" clId="{900296FB-1AD6-4AF9-B263-9FDC4E648205}" dt="2022-05-16T18:12:23.707" v="991" actId="478"/>
          <ac:picMkLst>
            <pc:docMk/>
            <pc:sldMk cId="862792665" sldId="319"/>
            <ac:picMk id="21" creationId="{BD37D7C2-FA61-4166-97AB-C7537DD768E4}"/>
          </ac:picMkLst>
        </pc:picChg>
      </pc:sldChg>
      <pc:sldChg chg="add del">
        <pc:chgData name="טל-חן בן אליהו" userId="595ce8ac-f931-43ed-810b-1f21337a8cbc" providerId="ADAL" clId="{900296FB-1AD6-4AF9-B263-9FDC4E648205}" dt="2022-05-15T19:57:04.905" v="487"/>
        <pc:sldMkLst>
          <pc:docMk/>
          <pc:sldMk cId="1836864167" sldId="319"/>
        </pc:sldMkLst>
      </pc:sldChg>
      <pc:sldChg chg="addSp delSp modSp add mod modNotesTx">
        <pc:chgData name="טל-חן בן אליהו" userId="595ce8ac-f931-43ed-810b-1f21337a8cbc" providerId="ADAL" clId="{900296FB-1AD6-4AF9-B263-9FDC4E648205}" dt="2022-05-16T18:19:33.919" v="1052" actId="1076"/>
        <pc:sldMkLst>
          <pc:docMk/>
          <pc:sldMk cId="559704990" sldId="320"/>
        </pc:sldMkLst>
        <pc:spChg chg="add del mod">
          <ac:chgData name="טל-חן בן אליהו" userId="595ce8ac-f931-43ed-810b-1f21337a8cbc" providerId="ADAL" clId="{900296FB-1AD6-4AF9-B263-9FDC4E648205}" dt="2022-05-15T20:00:02.555" v="527" actId="478"/>
          <ac:spMkLst>
            <pc:docMk/>
            <pc:sldMk cId="559704990" sldId="320"/>
            <ac:spMk id="3" creationId="{227B8CB9-DCB5-4EBA-945F-4B457FB7D16D}"/>
          </ac:spMkLst>
        </pc:spChg>
        <pc:spChg chg="add del mod">
          <ac:chgData name="טל-חן בן אליהו" userId="595ce8ac-f931-43ed-810b-1f21337a8cbc" providerId="ADAL" clId="{900296FB-1AD6-4AF9-B263-9FDC4E648205}" dt="2022-05-15T20:00:02.555" v="527" actId="478"/>
          <ac:spMkLst>
            <pc:docMk/>
            <pc:sldMk cId="559704990" sldId="320"/>
            <ac:spMk id="5" creationId="{D8862C8C-BA80-47C5-90CC-BC406E79DDB3}"/>
          </ac:spMkLst>
        </pc:spChg>
        <pc:spChg chg="add del mod">
          <ac:chgData name="טל-חן בן אליהו" userId="595ce8ac-f931-43ed-810b-1f21337a8cbc" providerId="ADAL" clId="{900296FB-1AD6-4AF9-B263-9FDC4E648205}" dt="2022-05-15T20:00:02.555" v="527" actId="478"/>
          <ac:spMkLst>
            <pc:docMk/>
            <pc:sldMk cId="559704990" sldId="320"/>
            <ac:spMk id="7" creationId="{D4F42FB2-4ECB-4F24-BDA5-0E834332D19A}"/>
          </ac:spMkLst>
        </pc:spChg>
        <pc:spChg chg="add del mod">
          <ac:chgData name="טל-חן בן אליהו" userId="595ce8ac-f931-43ed-810b-1f21337a8cbc" providerId="ADAL" clId="{900296FB-1AD6-4AF9-B263-9FDC4E648205}" dt="2022-05-15T20:00:02.555" v="527" actId="478"/>
          <ac:spMkLst>
            <pc:docMk/>
            <pc:sldMk cId="559704990" sldId="320"/>
            <ac:spMk id="9" creationId="{7137C432-1A12-41F5-AB28-C88E03BEEA82}"/>
          </ac:spMkLst>
        </pc:spChg>
        <pc:spChg chg="add mod">
          <ac:chgData name="טל-חן בן אליהו" userId="595ce8ac-f931-43ed-810b-1f21337a8cbc" providerId="ADAL" clId="{900296FB-1AD6-4AF9-B263-9FDC4E648205}" dt="2022-05-15T20:00:26.707" v="534" actId="122"/>
          <ac:spMkLst>
            <pc:docMk/>
            <pc:sldMk cId="559704990" sldId="320"/>
            <ac:spMk id="16" creationId="{58720237-C213-4E85-8FCC-470970237FE5}"/>
          </ac:spMkLst>
        </pc:spChg>
        <pc:spChg chg="add mod">
          <ac:chgData name="טל-חן בן אליהו" userId="595ce8ac-f931-43ed-810b-1f21337a8cbc" providerId="ADAL" clId="{900296FB-1AD6-4AF9-B263-9FDC4E648205}" dt="2022-05-15T20:46:26.201" v="875" actId="13926"/>
          <ac:spMkLst>
            <pc:docMk/>
            <pc:sldMk cId="559704990" sldId="320"/>
            <ac:spMk id="17" creationId="{BAA28A35-51AD-4AF9-AC1E-3269DA19EFF7}"/>
          </ac:spMkLst>
        </pc:spChg>
        <pc:spChg chg="del">
          <ac:chgData name="טל-חן בן אליהו" userId="595ce8ac-f931-43ed-810b-1f21337a8cbc" providerId="ADAL" clId="{900296FB-1AD6-4AF9-B263-9FDC4E648205}" dt="2022-05-15T19:59:57.842" v="526" actId="478"/>
          <ac:spMkLst>
            <pc:docMk/>
            <pc:sldMk cId="559704990" sldId="320"/>
            <ac:spMk id="203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9:57.842" v="526" actId="478"/>
          <ac:spMkLst>
            <pc:docMk/>
            <pc:sldMk cId="559704990" sldId="320"/>
            <ac:spMk id="2034" creationId="{00000000-0000-0000-0000-000000000000}"/>
          </ac:spMkLst>
        </pc:spChg>
        <pc:spChg chg="mod">
          <ac:chgData name="טל-חן בן אליהו" userId="595ce8ac-f931-43ed-810b-1f21337a8cbc" providerId="ADAL" clId="{900296FB-1AD6-4AF9-B263-9FDC4E648205}" dt="2022-05-15T20:46:31.624" v="876" actId="1076"/>
          <ac:spMkLst>
            <pc:docMk/>
            <pc:sldMk cId="559704990" sldId="320"/>
            <ac:spMk id="203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9:57.842" v="526" actId="478"/>
          <ac:spMkLst>
            <pc:docMk/>
            <pc:sldMk cId="559704990" sldId="320"/>
            <ac:spMk id="203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9:57.842" v="526" actId="478"/>
          <ac:spMkLst>
            <pc:docMk/>
            <pc:sldMk cId="559704990" sldId="320"/>
            <ac:spMk id="203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19:59:57.842" v="526" actId="478"/>
          <ac:spMkLst>
            <pc:docMk/>
            <pc:sldMk cId="559704990" sldId="320"/>
            <ac:spMk id="2038" creationId="{00000000-0000-0000-0000-000000000000}"/>
          </ac:spMkLst>
        </pc:spChg>
        <pc:graphicFrameChg chg="add mod modGraphic">
          <ac:chgData name="טל-חן בן אליהו" userId="595ce8ac-f931-43ed-810b-1f21337a8cbc" providerId="ADAL" clId="{900296FB-1AD6-4AF9-B263-9FDC4E648205}" dt="2022-05-16T18:19:33.919" v="1052" actId="1076"/>
          <ac:graphicFrameMkLst>
            <pc:docMk/>
            <pc:sldMk cId="559704990" sldId="320"/>
            <ac:graphicFrameMk id="6" creationId="{6085215C-BDD9-409E-B2F4-241A81A0CCED}"/>
          </ac:graphicFrameMkLst>
        </pc:graphicFrameChg>
        <pc:picChg chg="add del mod">
          <ac:chgData name="טל-חן בן אליהו" userId="595ce8ac-f931-43ed-810b-1f21337a8cbc" providerId="ADAL" clId="{900296FB-1AD6-4AF9-B263-9FDC4E648205}" dt="2022-05-16T18:18:43.133" v="1049" actId="478"/>
          <ac:picMkLst>
            <pc:docMk/>
            <pc:sldMk cId="559704990" sldId="320"/>
            <ac:picMk id="18" creationId="{E41E2159-C28E-4147-98C9-99DC03017680}"/>
          </ac:picMkLst>
        </pc:picChg>
      </pc:sldChg>
      <pc:sldChg chg="addSp delSp modSp add mod ord modNotesTx">
        <pc:chgData name="טל-חן בן אליהו" userId="595ce8ac-f931-43ed-810b-1f21337a8cbc" providerId="ADAL" clId="{900296FB-1AD6-4AF9-B263-9FDC4E648205}" dt="2022-05-15T20:49:13.303" v="883" actId="1076"/>
        <pc:sldMkLst>
          <pc:docMk/>
          <pc:sldMk cId="3573133671" sldId="321"/>
        </pc:sldMkLst>
        <pc:spChg chg="add del mod">
          <ac:chgData name="טל-חן בן אליהו" userId="595ce8ac-f931-43ed-810b-1f21337a8cbc" providerId="ADAL" clId="{900296FB-1AD6-4AF9-B263-9FDC4E648205}" dt="2022-05-15T20:01:28.299" v="546" actId="478"/>
          <ac:spMkLst>
            <pc:docMk/>
            <pc:sldMk cId="3573133671" sldId="321"/>
            <ac:spMk id="3" creationId="{56CA4394-DE1A-4D6E-8C77-F0D241145420}"/>
          </ac:spMkLst>
        </pc:spChg>
        <pc:spChg chg="add mod ord">
          <ac:chgData name="טל-חן בן אליהו" userId="595ce8ac-f931-43ed-810b-1f21337a8cbc" providerId="ADAL" clId="{900296FB-1AD6-4AF9-B263-9FDC4E648205}" dt="2022-05-15T20:02:36.446" v="562" actId="167"/>
          <ac:spMkLst>
            <pc:docMk/>
            <pc:sldMk cId="3573133671" sldId="321"/>
            <ac:spMk id="4" creationId="{A2B4604F-1CAE-4160-8D75-A46E08379960}"/>
          </ac:spMkLst>
        </pc:spChg>
        <pc:spChg chg="add mod">
          <ac:chgData name="טל-חן בן אליהו" userId="595ce8ac-f931-43ed-810b-1f21337a8cbc" providerId="ADAL" clId="{900296FB-1AD6-4AF9-B263-9FDC4E648205}" dt="2022-05-15T20:01:50.417" v="551" actId="14100"/>
          <ac:spMkLst>
            <pc:docMk/>
            <pc:sldMk cId="3573133671" sldId="321"/>
            <ac:spMk id="204" creationId="{CAF60CF3-D235-4E7B-8AF9-067060F84777}"/>
          </ac:spMkLst>
        </pc:spChg>
        <pc:spChg chg="add mod">
          <ac:chgData name="טל-חן בן אליהו" userId="595ce8ac-f931-43ed-810b-1f21337a8cbc" providerId="ADAL" clId="{900296FB-1AD6-4AF9-B263-9FDC4E648205}" dt="2022-05-15T20:49:13.303" v="883" actId="1076"/>
          <ac:spMkLst>
            <pc:docMk/>
            <pc:sldMk cId="3573133671" sldId="321"/>
            <ac:spMk id="205" creationId="{516555D7-53B4-4AF0-9632-B7F5CBE4F069}"/>
          </ac:spMkLst>
        </pc:spChg>
        <pc:spChg chg="del">
          <ac:chgData name="טל-חן בן אליהו" userId="595ce8ac-f931-43ed-810b-1f21337a8cbc" providerId="ADAL" clId="{900296FB-1AD6-4AF9-B263-9FDC4E648205}" dt="2022-05-15T20:01:27.356" v="545" actId="478"/>
          <ac:spMkLst>
            <pc:docMk/>
            <pc:sldMk cId="3573133671" sldId="321"/>
            <ac:spMk id="240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1:27.356" v="545" actId="478"/>
          <ac:spMkLst>
            <pc:docMk/>
            <pc:sldMk cId="3573133671" sldId="321"/>
            <ac:spMk id="241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1:27.356" v="545" actId="478"/>
          <ac:spMkLst>
            <pc:docMk/>
            <pc:sldMk cId="3573133671" sldId="321"/>
            <ac:spMk id="241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1:27.356" v="545" actId="478"/>
          <ac:spMkLst>
            <pc:docMk/>
            <pc:sldMk cId="3573133671" sldId="321"/>
            <ac:spMk id="241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1:27.356" v="545" actId="478"/>
          <ac:spMkLst>
            <pc:docMk/>
            <pc:sldMk cId="3573133671" sldId="321"/>
            <ac:spMk id="241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1:27.356" v="545" actId="478"/>
          <ac:spMkLst>
            <pc:docMk/>
            <pc:sldMk cId="3573133671" sldId="321"/>
            <ac:spMk id="241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1:27.356" v="545" actId="478"/>
          <ac:spMkLst>
            <pc:docMk/>
            <pc:sldMk cId="3573133671" sldId="321"/>
            <ac:spMk id="2415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20:01:27.356" v="545" actId="478"/>
          <ac:grpSpMkLst>
            <pc:docMk/>
            <pc:sldMk cId="3573133671" sldId="321"/>
            <ac:grpSpMk id="2423" creationId="{00000000-0000-0000-0000-000000000000}"/>
          </ac:grpSpMkLst>
        </pc:grpChg>
        <pc:cxnChg chg="del mod">
          <ac:chgData name="טל-חן בן אליהו" userId="595ce8ac-f931-43ed-810b-1f21337a8cbc" providerId="ADAL" clId="{900296FB-1AD6-4AF9-B263-9FDC4E648205}" dt="2022-05-15T20:01:27.356" v="545" actId="478"/>
          <ac:cxnSpMkLst>
            <pc:docMk/>
            <pc:sldMk cId="3573133671" sldId="321"/>
            <ac:cxnSpMk id="2416" creationId="{00000000-0000-0000-0000-000000000000}"/>
          </ac:cxnSpMkLst>
        </pc:cxnChg>
        <pc:cxnChg chg="del mod">
          <ac:chgData name="טל-חן בן אליהו" userId="595ce8ac-f931-43ed-810b-1f21337a8cbc" providerId="ADAL" clId="{900296FB-1AD6-4AF9-B263-9FDC4E648205}" dt="2022-05-15T20:01:27.356" v="545" actId="478"/>
          <ac:cxnSpMkLst>
            <pc:docMk/>
            <pc:sldMk cId="3573133671" sldId="321"/>
            <ac:cxnSpMk id="2418" creationId="{00000000-0000-0000-0000-000000000000}"/>
          </ac:cxnSpMkLst>
        </pc:cxnChg>
        <pc:cxnChg chg="del mod">
          <ac:chgData name="טל-חן בן אליהו" userId="595ce8ac-f931-43ed-810b-1f21337a8cbc" providerId="ADAL" clId="{900296FB-1AD6-4AF9-B263-9FDC4E648205}" dt="2022-05-15T20:01:27.356" v="545" actId="478"/>
          <ac:cxnSpMkLst>
            <pc:docMk/>
            <pc:sldMk cId="3573133671" sldId="321"/>
            <ac:cxnSpMk id="2419" creationId="{00000000-0000-0000-0000-000000000000}"/>
          </ac:cxnSpMkLst>
        </pc:cxnChg>
        <pc:cxnChg chg="del mod">
          <ac:chgData name="טל-חן בן אליהו" userId="595ce8ac-f931-43ed-810b-1f21337a8cbc" providerId="ADAL" clId="{900296FB-1AD6-4AF9-B263-9FDC4E648205}" dt="2022-05-15T20:01:27.356" v="545" actId="478"/>
          <ac:cxnSpMkLst>
            <pc:docMk/>
            <pc:sldMk cId="3573133671" sldId="321"/>
            <ac:cxnSpMk id="2420" creationId="{00000000-0000-0000-0000-000000000000}"/>
          </ac:cxnSpMkLst>
        </pc:cxnChg>
        <pc:cxnChg chg="del mod">
          <ac:chgData name="טל-חן בן אליהו" userId="595ce8ac-f931-43ed-810b-1f21337a8cbc" providerId="ADAL" clId="{900296FB-1AD6-4AF9-B263-9FDC4E648205}" dt="2022-05-15T20:01:27.356" v="545" actId="478"/>
          <ac:cxnSpMkLst>
            <pc:docMk/>
            <pc:sldMk cId="3573133671" sldId="321"/>
            <ac:cxnSpMk id="2421" creationId="{00000000-0000-0000-0000-000000000000}"/>
          </ac:cxnSpMkLst>
        </pc:cxnChg>
        <pc:cxnChg chg="del mod">
          <ac:chgData name="טל-חן בן אליהו" userId="595ce8ac-f931-43ed-810b-1f21337a8cbc" providerId="ADAL" clId="{900296FB-1AD6-4AF9-B263-9FDC4E648205}" dt="2022-05-15T20:01:27.356" v="545" actId="478"/>
          <ac:cxnSpMkLst>
            <pc:docMk/>
            <pc:sldMk cId="3573133671" sldId="321"/>
            <ac:cxnSpMk id="2422" creationId="{00000000-0000-0000-0000-000000000000}"/>
          </ac:cxnSpMkLst>
        </pc:cxnChg>
      </pc:sldChg>
      <pc:sldChg chg="addSp delSp modSp add mod">
        <pc:chgData name="טל-חן בן אליהו" userId="595ce8ac-f931-43ed-810b-1f21337a8cbc" providerId="ADAL" clId="{900296FB-1AD6-4AF9-B263-9FDC4E648205}" dt="2022-05-16T18:35:48.445" v="1380" actId="20577"/>
        <pc:sldMkLst>
          <pc:docMk/>
          <pc:sldMk cId="1760154416" sldId="322"/>
        </pc:sldMkLst>
        <pc:spChg chg="add del mod">
          <ac:chgData name="טל-חן בן אליהו" userId="595ce8ac-f931-43ed-810b-1f21337a8cbc" providerId="ADAL" clId="{900296FB-1AD6-4AF9-B263-9FDC4E648205}" dt="2022-05-15T20:03:24.986" v="566" actId="478"/>
          <ac:spMkLst>
            <pc:docMk/>
            <pc:sldMk cId="1760154416" sldId="322"/>
            <ac:spMk id="3" creationId="{E421DF43-2401-47D1-A447-11A401875568}"/>
          </ac:spMkLst>
        </pc:spChg>
        <pc:spChg chg="add del mod">
          <ac:chgData name="טל-חן בן אליהו" userId="595ce8ac-f931-43ed-810b-1f21337a8cbc" providerId="ADAL" clId="{900296FB-1AD6-4AF9-B263-9FDC4E648205}" dt="2022-05-15T20:03:24.986" v="566" actId="478"/>
          <ac:spMkLst>
            <pc:docMk/>
            <pc:sldMk cId="1760154416" sldId="322"/>
            <ac:spMk id="5" creationId="{23F31496-87F7-444C-8E8E-2468360AC672}"/>
          </ac:spMkLst>
        </pc:spChg>
        <pc:spChg chg="add mod">
          <ac:chgData name="טל-חן בן אליהו" userId="595ce8ac-f931-43ed-810b-1f21337a8cbc" providerId="ADAL" clId="{900296FB-1AD6-4AF9-B263-9FDC4E648205}" dt="2022-05-15T20:04:49.672" v="583" actId="14100"/>
          <ac:spMkLst>
            <pc:docMk/>
            <pc:sldMk cId="1760154416" sldId="322"/>
            <ac:spMk id="2177" creationId="{8F7E379E-F12C-4254-BFF4-1DFA2DE220BE}"/>
          </ac:spMkLst>
        </pc:spChg>
        <pc:spChg chg="add mod">
          <ac:chgData name="טל-חן בן אליהו" userId="595ce8ac-f931-43ed-810b-1f21337a8cbc" providerId="ADAL" clId="{900296FB-1AD6-4AF9-B263-9FDC4E648205}" dt="2022-05-16T18:35:48.445" v="1380" actId="20577"/>
          <ac:spMkLst>
            <pc:docMk/>
            <pc:sldMk cId="1760154416" sldId="322"/>
            <ac:spMk id="2178" creationId="{15CFB99D-7EBF-4455-85F6-C24C44CDE27E}"/>
          </ac:spMkLst>
        </pc:spChg>
        <pc:spChg chg="del">
          <ac:chgData name="טל-חן בן אליהו" userId="595ce8ac-f931-43ed-810b-1f21337a8cbc" providerId="ADAL" clId="{900296FB-1AD6-4AF9-B263-9FDC4E648205}" dt="2022-05-15T20:03:24.290" v="565" actId="478"/>
          <ac:spMkLst>
            <pc:docMk/>
            <pc:sldMk cId="1760154416" sldId="322"/>
            <ac:spMk id="384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3:24.290" v="565" actId="478"/>
          <ac:spMkLst>
            <pc:docMk/>
            <pc:sldMk cId="1760154416" sldId="322"/>
            <ac:spMk id="6019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20:03:24.290" v="565" actId="478"/>
          <ac:grpSpMkLst>
            <pc:docMk/>
            <pc:sldMk cId="1760154416" sldId="322"/>
            <ac:grpSpMk id="3850" creationId="{00000000-0000-0000-0000-000000000000}"/>
          </ac:grpSpMkLst>
        </pc:grpChg>
        <pc:grpChg chg="del">
          <ac:chgData name="טל-חן בן אליהו" userId="595ce8ac-f931-43ed-810b-1f21337a8cbc" providerId="ADAL" clId="{900296FB-1AD6-4AF9-B263-9FDC4E648205}" dt="2022-05-15T20:03:24.290" v="565" actId="478"/>
          <ac:grpSpMkLst>
            <pc:docMk/>
            <pc:sldMk cId="1760154416" sldId="322"/>
            <ac:grpSpMk id="4089" creationId="{00000000-0000-0000-0000-000000000000}"/>
          </ac:grpSpMkLst>
        </pc:grpChg>
        <pc:grpChg chg="del">
          <ac:chgData name="טל-חן בן אליהו" userId="595ce8ac-f931-43ed-810b-1f21337a8cbc" providerId="ADAL" clId="{900296FB-1AD6-4AF9-B263-9FDC4E648205}" dt="2022-05-15T20:03:24.290" v="565" actId="478"/>
          <ac:grpSpMkLst>
            <pc:docMk/>
            <pc:sldMk cId="1760154416" sldId="322"/>
            <ac:grpSpMk id="4679" creationId="{00000000-0000-0000-0000-000000000000}"/>
          </ac:grpSpMkLst>
        </pc:grpChg>
        <pc:grpChg chg="del">
          <ac:chgData name="טל-חן בן אליהו" userId="595ce8ac-f931-43ed-810b-1f21337a8cbc" providerId="ADAL" clId="{900296FB-1AD6-4AF9-B263-9FDC4E648205}" dt="2022-05-15T20:03:24.290" v="565" actId="478"/>
          <ac:grpSpMkLst>
            <pc:docMk/>
            <pc:sldMk cId="1760154416" sldId="322"/>
            <ac:grpSpMk id="5034" creationId="{00000000-0000-0000-0000-000000000000}"/>
          </ac:grpSpMkLst>
        </pc:grpChg>
        <pc:grpChg chg="del">
          <ac:chgData name="טל-חן בן אליהו" userId="595ce8ac-f931-43ed-810b-1f21337a8cbc" providerId="ADAL" clId="{900296FB-1AD6-4AF9-B263-9FDC4E648205}" dt="2022-05-15T20:03:24.290" v="565" actId="478"/>
          <ac:grpSpMkLst>
            <pc:docMk/>
            <pc:sldMk cId="1760154416" sldId="322"/>
            <ac:grpSpMk id="5289" creationId="{00000000-0000-0000-0000-000000000000}"/>
          </ac:grpSpMkLst>
        </pc:grpChg>
        <pc:grpChg chg="del">
          <ac:chgData name="טל-חן בן אליהו" userId="595ce8ac-f931-43ed-810b-1f21337a8cbc" providerId="ADAL" clId="{900296FB-1AD6-4AF9-B263-9FDC4E648205}" dt="2022-05-15T20:03:24.290" v="565" actId="478"/>
          <ac:grpSpMkLst>
            <pc:docMk/>
            <pc:sldMk cId="1760154416" sldId="322"/>
            <ac:grpSpMk id="5530" creationId="{00000000-0000-0000-0000-000000000000}"/>
          </ac:grpSpMkLst>
        </pc:grpChg>
        <pc:grpChg chg="del">
          <ac:chgData name="טל-חן בן אליהו" userId="595ce8ac-f931-43ed-810b-1f21337a8cbc" providerId="ADAL" clId="{900296FB-1AD6-4AF9-B263-9FDC4E648205}" dt="2022-05-15T20:03:24.290" v="565" actId="478"/>
          <ac:grpSpMkLst>
            <pc:docMk/>
            <pc:sldMk cId="1760154416" sldId="322"/>
            <ac:grpSpMk id="5663" creationId="{00000000-0000-0000-0000-000000000000}"/>
          </ac:grpSpMkLst>
        </pc:grpChg>
        <pc:grpChg chg="del">
          <ac:chgData name="טל-חן בן אליהו" userId="595ce8ac-f931-43ed-810b-1f21337a8cbc" providerId="ADAL" clId="{900296FB-1AD6-4AF9-B263-9FDC4E648205}" dt="2022-05-15T20:03:24.290" v="565" actId="478"/>
          <ac:grpSpMkLst>
            <pc:docMk/>
            <pc:sldMk cId="1760154416" sldId="322"/>
            <ac:grpSpMk id="5876" creationId="{00000000-0000-0000-0000-000000000000}"/>
          </ac:grpSpMkLst>
        </pc:grpChg>
      </pc:sldChg>
      <pc:sldChg chg="addSp delSp modSp add mod ord">
        <pc:chgData name="טל-חן בן אליהו" userId="595ce8ac-f931-43ed-810b-1f21337a8cbc" providerId="ADAL" clId="{900296FB-1AD6-4AF9-B263-9FDC4E648205}" dt="2022-05-16T18:28:15.199" v="1227" actId="2710"/>
        <pc:sldMkLst>
          <pc:docMk/>
          <pc:sldMk cId="3366762458" sldId="323"/>
        </pc:sldMkLst>
        <pc:spChg chg="add del mod">
          <ac:chgData name="טל-חן בן אליהו" userId="595ce8ac-f931-43ed-810b-1f21337a8cbc" providerId="ADAL" clId="{900296FB-1AD6-4AF9-B263-9FDC4E648205}" dt="2022-05-15T20:03:30.468" v="568" actId="478"/>
          <ac:spMkLst>
            <pc:docMk/>
            <pc:sldMk cId="3366762458" sldId="323"/>
            <ac:spMk id="3" creationId="{21F35F97-1B84-4A03-AADA-ABDFD45EA1EA}"/>
          </ac:spMkLst>
        </pc:spChg>
        <pc:spChg chg="add del mod">
          <ac:chgData name="טל-חן בן אליהו" userId="595ce8ac-f931-43ed-810b-1f21337a8cbc" providerId="ADAL" clId="{900296FB-1AD6-4AF9-B263-9FDC4E648205}" dt="2022-05-15T20:03:30.468" v="568" actId="478"/>
          <ac:spMkLst>
            <pc:docMk/>
            <pc:sldMk cId="3366762458" sldId="323"/>
            <ac:spMk id="5" creationId="{9BA37983-D738-45AD-B5F7-2EEBA4DF6305}"/>
          </ac:spMkLst>
        </pc:spChg>
        <pc:spChg chg="add del mod">
          <ac:chgData name="טל-חן בן אליהו" userId="595ce8ac-f931-43ed-810b-1f21337a8cbc" providerId="ADAL" clId="{900296FB-1AD6-4AF9-B263-9FDC4E648205}" dt="2022-05-15T20:03:30.468" v="568" actId="478"/>
          <ac:spMkLst>
            <pc:docMk/>
            <pc:sldMk cId="3366762458" sldId="323"/>
            <ac:spMk id="7" creationId="{95271E0B-4B77-4DCE-A56F-A1FFEBB765D0}"/>
          </ac:spMkLst>
        </pc:spChg>
        <pc:spChg chg="add mod">
          <ac:chgData name="טל-חן בן אליהו" userId="595ce8ac-f931-43ed-810b-1f21337a8cbc" providerId="ADAL" clId="{900296FB-1AD6-4AF9-B263-9FDC4E648205}" dt="2022-05-15T20:03:59.406" v="573" actId="122"/>
          <ac:spMkLst>
            <pc:docMk/>
            <pc:sldMk cId="3366762458" sldId="323"/>
            <ac:spMk id="11" creationId="{13572F5A-D4A2-41B2-B0D2-10D86EADA7FC}"/>
          </ac:spMkLst>
        </pc:spChg>
        <pc:spChg chg="add mod">
          <ac:chgData name="טל-חן בן אליהו" userId="595ce8ac-f931-43ed-810b-1f21337a8cbc" providerId="ADAL" clId="{900296FB-1AD6-4AF9-B263-9FDC4E648205}" dt="2022-05-16T18:28:15.199" v="1227" actId="2710"/>
          <ac:spMkLst>
            <pc:docMk/>
            <pc:sldMk cId="3366762458" sldId="323"/>
            <ac:spMk id="12" creationId="{36BA51B0-C6EF-4DC5-AC4E-BE7BC3A09C79}"/>
          </ac:spMkLst>
        </pc:spChg>
        <pc:spChg chg="del">
          <ac:chgData name="טל-חן בן אליהו" userId="595ce8ac-f931-43ed-810b-1f21337a8cbc" providerId="ADAL" clId="{900296FB-1AD6-4AF9-B263-9FDC4E648205}" dt="2022-05-15T20:03:29.676" v="567" actId="478"/>
          <ac:spMkLst>
            <pc:docMk/>
            <pc:sldMk cId="3366762458" sldId="323"/>
            <ac:spMk id="602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3:29.676" v="567" actId="478"/>
          <ac:spMkLst>
            <pc:docMk/>
            <pc:sldMk cId="3366762458" sldId="323"/>
            <ac:spMk id="602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3:29.676" v="567" actId="478"/>
          <ac:spMkLst>
            <pc:docMk/>
            <pc:sldMk cId="3366762458" sldId="323"/>
            <ac:spMk id="6026" creationId="{00000000-0000-0000-0000-000000000000}"/>
          </ac:spMkLst>
        </pc:spChg>
      </pc:sldChg>
      <pc:sldChg chg="modSp add mod">
        <pc:chgData name="טל-חן בן אליהו" userId="595ce8ac-f931-43ed-810b-1f21337a8cbc" providerId="ADAL" clId="{900296FB-1AD6-4AF9-B263-9FDC4E648205}" dt="2022-05-16T18:36:38.458" v="1399" actId="20577"/>
        <pc:sldMkLst>
          <pc:docMk/>
          <pc:sldMk cId="2490183931" sldId="324"/>
        </pc:sldMkLst>
        <pc:spChg chg="mod">
          <ac:chgData name="טל-חן בן אליהו" userId="595ce8ac-f931-43ed-810b-1f21337a8cbc" providerId="ADAL" clId="{900296FB-1AD6-4AF9-B263-9FDC4E648205}" dt="2022-05-16T18:36:38.458" v="1399" actId="20577"/>
          <ac:spMkLst>
            <pc:docMk/>
            <pc:sldMk cId="2490183931" sldId="324"/>
            <ac:spMk id="2178" creationId="{15CFB99D-7EBF-4455-85F6-C24C44CDE27E}"/>
          </ac:spMkLst>
        </pc:spChg>
      </pc:sldChg>
      <pc:sldChg chg="addSp delSp modSp add mod modNotesTx">
        <pc:chgData name="טל-חן בן אליהו" userId="595ce8ac-f931-43ed-810b-1f21337a8cbc" providerId="ADAL" clId="{900296FB-1AD6-4AF9-B263-9FDC4E648205}" dt="2022-05-16T18:53:09.940" v="1610" actId="20577"/>
        <pc:sldMkLst>
          <pc:docMk/>
          <pc:sldMk cId="2767841862" sldId="325"/>
        </pc:sldMkLst>
        <pc:spChg chg="add del mod">
          <ac:chgData name="טל-חן בן אליהו" userId="595ce8ac-f931-43ed-810b-1f21337a8cbc" providerId="ADAL" clId="{900296FB-1AD6-4AF9-B263-9FDC4E648205}" dt="2022-05-15T20:07:06.410" v="606" actId="478"/>
          <ac:spMkLst>
            <pc:docMk/>
            <pc:sldMk cId="2767841862" sldId="325"/>
            <ac:spMk id="3" creationId="{D3A63062-D60C-4DF6-A2ED-4B3E4EF93153}"/>
          </ac:spMkLst>
        </pc:spChg>
        <pc:spChg chg="add mod">
          <ac:chgData name="טל-חן בן אליהו" userId="595ce8ac-f931-43ed-810b-1f21337a8cbc" providerId="ADAL" clId="{900296FB-1AD6-4AF9-B263-9FDC4E648205}" dt="2022-05-16T18:53:09.940" v="1610" actId="20577"/>
          <ac:spMkLst>
            <pc:docMk/>
            <pc:sldMk cId="2767841862" sldId="325"/>
            <ac:spMk id="81" creationId="{7938CD91-C33C-449C-B113-46898851AFC6}"/>
          </ac:spMkLst>
        </pc:spChg>
        <pc:spChg chg="add mod">
          <ac:chgData name="טל-חן בן אליהו" userId="595ce8ac-f931-43ed-810b-1f21337a8cbc" providerId="ADAL" clId="{900296FB-1AD6-4AF9-B263-9FDC4E648205}" dt="2022-05-16T18:50:52.662" v="1603" actId="20577"/>
          <ac:spMkLst>
            <pc:docMk/>
            <pc:sldMk cId="2767841862" sldId="325"/>
            <ac:spMk id="82" creationId="{299A69E5-9BE2-4D54-9154-D748F21FAEBA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5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5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5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5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5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5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5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6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6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6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6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6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6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6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6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6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6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7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7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7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7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7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7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7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7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7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7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8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8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8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8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8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8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8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8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8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8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9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9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79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82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82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82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828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07:05.734" v="605" actId="478"/>
          <ac:spMkLst>
            <pc:docMk/>
            <pc:sldMk cId="2767841862" sldId="325"/>
            <ac:spMk id="2829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20:07:05.734" v="605" actId="478"/>
          <ac:grpSpMkLst>
            <pc:docMk/>
            <pc:sldMk cId="2767841862" sldId="325"/>
            <ac:grpSpMk id="2793" creationId="{00000000-0000-0000-0000-000000000000}"/>
          </ac:grpSpMkLst>
        </pc:grpChg>
      </pc:sldChg>
      <pc:sldChg chg="addSp delSp modSp add mod setBg">
        <pc:chgData name="טל-חן בן אליהו" userId="595ce8ac-f931-43ed-810b-1f21337a8cbc" providerId="ADAL" clId="{900296FB-1AD6-4AF9-B263-9FDC4E648205}" dt="2022-05-16T18:57:01.275" v="1625" actId="1076"/>
        <pc:sldMkLst>
          <pc:docMk/>
          <pc:sldMk cId="4106607988" sldId="326"/>
        </pc:sldMkLst>
        <pc:spChg chg="add del mod">
          <ac:chgData name="טל-חן בן אליהו" userId="595ce8ac-f931-43ed-810b-1f21337a8cbc" providerId="ADAL" clId="{900296FB-1AD6-4AF9-B263-9FDC4E648205}" dt="2022-05-15T20:10:58.076" v="650" actId="478"/>
          <ac:spMkLst>
            <pc:docMk/>
            <pc:sldMk cId="4106607988" sldId="326"/>
            <ac:spMk id="3" creationId="{EF9FB94D-BD4A-420B-9D0E-799126D8E340}"/>
          </ac:spMkLst>
        </pc:spChg>
        <pc:spChg chg="add mod">
          <ac:chgData name="טל-חן בן אליהו" userId="595ce8ac-f931-43ed-810b-1f21337a8cbc" providerId="ADAL" clId="{900296FB-1AD6-4AF9-B263-9FDC4E648205}" dt="2022-05-15T20:11:32.300" v="659" actId="14100"/>
          <ac:spMkLst>
            <pc:docMk/>
            <pc:sldMk cId="4106607988" sldId="326"/>
            <ac:spMk id="121" creationId="{9844AB61-6E43-4F41-A01B-E14EEFF3C26A}"/>
          </ac:spMkLst>
        </pc:spChg>
        <pc:spChg chg="add mod">
          <ac:chgData name="טל-חן בן אליהו" userId="595ce8ac-f931-43ed-810b-1f21337a8cbc" providerId="ADAL" clId="{900296FB-1AD6-4AF9-B263-9FDC4E648205}" dt="2022-05-16T18:54:19.403" v="1617" actId="20577"/>
          <ac:spMkLst>
            <pc:docMk/>
            <pc:sldMk cId="4106607988" sldId="326"/>
            <ac:spMk id="122" creationId="{740FFCBD-6458-414B-BD78-1A7CF306FB2B}"/>
          </ac:spMkLst>
        </pc:spChg>
        <pc:spChg chg="del">
          <ac:chgData name="טל-חן בן אליהו" userId="595ce8ac-f931-43ed-810b-1f21337a8cbc" providerId="ADAL" clId="{900296FB-1AD6-4AF9-B263-9FDC4E648205}" dt="2022-05-15T20:10:57.173" v="649" actId="478"/>
          <ac:spMkLst>
            <pc:docMk/>
            <pc:sldMk cId="4106607988" sldId="326"/>
            <ac:spMk id="97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0:57.173" v="649" actId="478"/>
          <ac:spMkLst>
            <pc:docMk/>
            <pc:sldMk cId="4106607988" sldId="326"/>
            <ac:spMk id="97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0:57.173" v="649" actId="478"/>
          <ac:spMkLst>
            <pc:docMk/>
            <pc:sldMk cId="4106607988" sldId="326"/>
            <ac:spMk id="1089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0:57.173" v="649" actId="478"/>
          <ac:spMkLst>
            <pc:docMk/>
            <pc:sldMk cId="4106607988" sldId="326"/>
            <ac:spMk id="1090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0:57.173" v="649" actId="478"/>
          <ac:spMkLst>
            <pc:docMk/>
            <pc:sldMk cId="4106607988" sldId="326"/>
            <ac:spMk id="1091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20:10:57.173" v="649" actId="478"/>
          <ac:grpSpMkLst>
            <pc:docMk/>
            <pc:sldMk cId="4106607988" sldId="326"/>
            <ac:grpSpMk id="977" creationId="{00000000-0000-0000-0000-000000000000}"/>
          </ac:grpSpMkLst>
        </pc:grpChg>
        <pc:picChg chg="add mod">
          <ac:chgData name="טל-חן בן אליהו" userId="595ce8ac-f931-43ed-810b-1f21337a8cbc" providerId="ADAL" clId="{900296FB-1AD6-4AF9-B263-9FDC4E648205}" dt="2022-05-16T18:57:01.275" v="1625" actId="1076"/>
          <ac:picMkLst>
            <pc:docMk/>
            <pc:sldMk cId="4106607988" sldId="326"/>
            <ac:picMk id="6" creationId="{0D985A0C-0B03-44C8-BAD8-9BCD9882AD5E}"/>
          </ac:picMkLst>
        </pc:picChg>
        <pc:picChg chg="add del mod">
          <ac:chgData name="טל-חן בן אליהו" userId="595ce8ac-f931-43ed-810b-1f21337a8cbc" providerId="ADAL" clId="{900296FB-1AD6-4AF9-B263-9FDC4E648205}" dt="2022-05-16T18:56:11.652" v="1621" actId="478"/>
          <ac:picMkLst>
            <pc:docMk/>
            <pc:sldMk cId="4106607988" sldId="326"/>
            <ac:picMk id="1026" creationId="{63A2A97A-42D5-4378-9D49-7BCA13ADFB5A}"/>
          </ac:picMkLst>
        </pc:picChg>
        <pc:picChg chg="add del">
          <ac:chgData name="טל-חן בן אליהו" userId="595ce8ac-f931-43ed-810b-1f21337a8cbc" providerId="ADAL" clId="{900296FB-1AD6-4AF9-B263-9FDC4E648205}" dt="2022-05-16T18:56:11.652" v="1621" actId="478"/>
          <ac:picMkLst>
            <pc:docMk/>
            <pc:sldMk cId="4106607988" sldId="326"/>
            <ac:picMk id="1028" creationId="{89E4808B-6A26-4AF0-B7FE-333151E2138D}"/>
          </ac:picMkLst>
        </pc:picChg>
      </pc:sldChg>
      <pc:sldChg chg="addSp delSp modSp add mod modNotesTx">
        <pc:chgData name="טל-חן בן אליהו" userId="595ce8ac-f931-43ed-810b-1f21337a8cbc" providerId="ADAL" clId="{900296FB-1AD6-4AF9-B263-9FDC4E648205}" dt="2022-05-16T19:28:27.020" v="2265" actId="20577"/>
        <pc:sldMkLst>
          <pc:docMk/>
          <pc:sldMk cId="1720491579" sldId="327"/>
        </pc:sldMkLst>
        <pc:spChg chg="add mod">
          <ac:chgData name="טל-חן בן אליהו" userId="595ce8ac-f931-43ed-810b-1f21337a8cbc" providerId="ADAL" clId="{900296FB-1AD6-4AF9-B263-9FDC4E648205}" dt="2022-05-16T19:28:17.377" v="2263" actId="20577"/>
          <ac:spMkLst>
            <pc:docMk/>
            <pc:sldMk cId="1720491579" sldId="327"/>
            <ac:spMk id="3" creationId="{B7DCB270-2F69-4B28-AA99-2CA1EAE1DE21}"/>
          </ac:spMkLst>
        </pc:spChg>
        <pc:spChg chg="add del mod">
          <ac:chgData name="טל-חן בן אליהו" userId="595ce8ac-f931-43ed-810b-1f21337a8cbc" providerId="ADAL" clId="{900296FB-1AD6-4AF9-B263-9FDC4E648205}" dt="2022-05-15T20:12:53.481" v="670" actId="478"/>
          <ac:spMkLst>
            <pc:docMk/>
            <pc:sldMk cId="1720491579" sldId="327"/>
            <ac:spMk id="3" creationId="{F2556D0E-637E-4FD0-956A-3A3FBDAB79C7}"/>
          </ac:spMkLst>
        </pc:spChg>
        <pc:spChg chg="add del mod">
          <ac:chgData name="טל-חן בן אליהו" userId="595ce8ac-f931-43ed-810b-1f21337a8cbc" providerId="ADAL" clId="{900296FB-1AD6-4AF9-B263-9FDC4E648205}" dt="2022-05-15T20:12:53.481" v="670" actId="478"/>
          <ac:spMkLst>
            <pc:docMk/>
            <pc:sldMk cId="1720491579" sldId="327"/>
            <ac:spMk id="5" creationId="{60B8C89C-22FA-4406-884B-EDD6A6E552A2}"/>
          </ac:spMkLst>
        </pc:spChg>
        <pc:spChg chg="add mod">
          <ac:chgData name="טל-חן בן אליהו" userId="595ce8ac-f931-43ed-810b-1f21337a8cbc" providerId="ADAL" clId="{900296FB-1AD6-4AF9-B263-9FDC4E648205}" dt="2022-05-16T19:27:21.569" v="2213" actId="27636"/>
          <ac:spMkLst>
            <pc:docMk/>
            <pc:sldMk cId="1720491579" sldId="327"/>
            <ac:spMk id="5" creationId="{ED1E9F19-68FF-4A2E-9030-8750F025767D}"/>
          </ac:spMkLst>
        </pc:spChg>
        <pc:spChg chg="add del">
          <ac:chgData name="טל-חן בן אליהו" userId="595ce8ac-f931-43ed-810b-1f21337a8cbc" providerId="ADAL" clId="{900296FB-1AD6-4AF9-B263-9FDC4E648205}" dt="2022-05-16T19:24:59.505" v="2181" actId="22"/>
          <ac:spMkLst>
            <pc:docMk/>
            <pc:sldMk cId="1720491579" sldId="327"/>
            <ac:spMk id="7" creationId="{2D3DA100-728A-49F2-A83D-F7534623E045}"/>
          </ac:spMkLst>
        </pc:spChg>
        <pc:spChg chg="add del mod">
          <ac:chgData name="טל-חן בן אליהו" userId="595ce8ac-f931-43ed-810b-1f21337a8cbc" providerId="ADAL" clId="{900296FB-1AD6-4AF9-B263-9FDC4E648205}" dt="2022-05-15T20:12:53.481" v="670" actId="478"/>
          <ac:spMkLst>
            <pc:docMk/>
            <pc:sldMk cId="1720491579" sldId="327"/>
            <ac:spMk id="7" creationId="{6DEA3E56-4402-4D83-9E35-9808A3E83757}"/>
          </ac:spMkLst>
        </pc:spChg>
        <pc:spChg chg="add del mod">
          <ac:chgData name="טל-חן בן אליהו" userId="595ce8ac-f931-43ed-810b-1f21337a8cbc" providerId="ADAL" clId="{900296FB-1AD6-4AF9-B263-9FDC4E648205}" dt="2022-05-16T19:00:16.032" v="1632" actId="478"/>
          <ac:spMkLst>
            <pc:docMk/>
            <pc:sldMk cId="1720491579" sldId="327"/>
            <ac:spMk id="8" creationId="{1D6A4A04-5021-4367-B2AC-0B657AFC5592}"/>
          </ac:spMkLst>
        </pc:spChg>
        <pc:spChg chg="add mod">
          <ac:chgData name="טל-חן בן אליהו" userId="595ce8ac-f931-43ed-810b-1f21337a8cbc" providerId="ADAL" clId="{900296FB-1AD6-4AF9-B263-9FDC4E648205}" dt="2022-05-16T19:28:27.020" v="2265" actId="20577"/>
          <ac:spMkLst>
            <pc:docMk/>
            <pc:sldMk cId="1720491579" sldId="327"/>
            <ac:spMk id="15" creationId="{A3121FD0-FDA6-48A4-A0F1-369E3E9A91B6}"/>
          </ac:spMkLst>
        </pc:spChg>
        <pc:spChg chg="del">
          <ac:chgData name="טל-חן בן אליהו" userId="595ce8ac-f931-43ed-810b-1f21337a8cbc" providerId="ADAL" clId="{900296FB-1AD6-4AF9-B263-9FDC4E648205}" dt="2022-05-15T20:12:52.796" v="669" actId="478"/>
          <ac:spMkLst>
            <pc:docMk/>
            <pc:sldMk cId="1720491579" sldId="327"/>
            <ac:spMk id="93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2:52.796" v="669" actId="478"/>
          <ac:spMkLst>
            <pc:docMk/>
            <pc:sldMk cId="1720491579" sldId="327"/>
            <ac:spMk id="93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2:52.796" v="669" actId="478"/>
          <ac:spMkLst>
            <pc:docMk/>
            <pc:sldMk cId="1720491579" sldId="327"/>
            <ac:spMk id="93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2:52.796" v="669" actId="478"/>
          <ac:spMkLst>
            <pc:docMk/>
            <pc:sldMk cId="1720491579" sldId="327"/>
            <ac:spMk id="939" creationId="{00000000-0000-0000-0000-000000000000}"/>
          </ac:spMkLst>
        </pc:spChg>
        <pc:picChg chg="add del mod">
          <ac:chgData name="טל-חן בן אליהו" userId="595ce8ac-f931-43ed-810b-1f21337a8cbc" providerId="ADAL" clId="{900296FB-1AD6-4AF9-B263-9FDC4E648205}" dt="2022-05-16T19:26:52.493" v="2202" actId="478"/>
          <ac:picMkLst>
            <pc:docMk/>
            <pc:sldMk cId="1720491579" sldId="327"/>
            <ac:picMk id="10" creationId="{FFEB54B7-E342-49C9-9F77-62DB24A7B24B}"/>
          </ac:picMkLst>
        </pc:picChg>
        <pc:picChg chg="add del mod">
          <ac:chgData name="טל-חן בן אליהו" userId="595ce8ac-f931-43ed-810b-1f21337a8cbc" providerId="ADAL" clId="{900296FB-1AD6-4AF9-B263-9FDC4E648205}" dt="2022-05-16T19:26:52.493" v="2202" actId="478"/>
          <ac:picMkLst>
            <pc:docMk/>
            <pc:sldMk cId="1720491579" sldId="327"/>
            <ac:picMk id="11" creationId="{B1FCD5F3-6989-407F-8063-D473F25DB399}"/>
          </ac:picMkLst>
        </pc:picChg>
        <pc:picChg chg="add del mod">
          <ac:chgData name="טל-חן בן אליהו" userId="595ce8ac-f931-43ed-810b-1f21337a8cbc" providerId="ADAL" clId="{900296FB-1AD6-4AF9-B263-9FDC4E648205}" dt="2022-05-16T19:26:52.493" v="2202" actId="478"/>
          <ac:picMkLst>
            <pc:docMk/>
            <pc:sldMk cId="1720491579" sldId="327"/>
            <ac:picMk id="12" creationId="{4AFD1F9E-B2EE-4136-8831-CA33E3E1134A}"/>
          </ac:picMkLst>
        </pc:picChg>
        <pc:picChg chg="add del mod">
          <ac:chgData name="טל-חן בן אליהו" userId="595ce8ac-f931-43ed-810b-1f21337a8cbc" providerId="ADAL" clId="{900296FB-1AD6-4AF9-B263-9FDC4E648205}" dt="2022-05-16T19:26:52.493" v="2202" actId="478"/>
          <ac:picMkLst>
            <pc:docMk/>
            <pc:sldMk cId="1720491579" sldId="327"/>
            <ac:picMk id="13" creationId="{FD6FD15A-604D-4CCC-A2BA-3BD9C572DC95}"/>
          </ac:picMkLst>
        </pc:picChg>
        <pc:picChg chg="add del mod">
          <ac:chgData name="טל-חן בן אליהו" userId="595ce8ac-f931-43ed-810b-1f21337a8cbc" providerId="ADAL" clId="{900296FB-1AD6-4AF9-B263-9FDC4E648205}" dt="2022-05-16T19:26:52.493" v="2202" actId="478"/>
          <ac:picMkLst>
            <pc:docMk/>
            <pc:sldMk cId="1720491579" sldId="327"/>
            <ac:picMk id="14" creationId="{07476DB2-9CF7-460A-A045-479029D70E1E}"/>
          </ac:picMkLst>
        </pc:picChg>
        <pc:picChg chg="add del mod">
          <ac:chgData name="טל-חן בן אליהו" userId="595ce8ac-f931-43ed-810b-1f21337a8cbc" providerId="ADAL" clId="{900296FB-1AD6-4AF9-B263-9FDC4E648205}" dt="2022-05-16T19:26:52.493" v="2202" actId="478"/>
          <ac:picMkLst>
            <pc:docMk/>
            <pc:sldMk cId="1720491579" sldId="327"/>
            <ac:picMk id="16" creationId="{048970C3-A181-44A0-8853-5B607B3C1ECF}"/>
          </ac:picMkLst>
        </pc:picChg>
        <pc:picChg chg="add del mod">
          <ac:chgData name="טל-חן בן אליהו" userId="595ce8ac-f931-43ed-810b-1f21337a8cbc" providerId="ADAL" clId="{900296FB-1AD6-4AF9-B263-9FDC4E648205}" dt="2022-05-16T19:26:52.493" v="2202" actId="478"/>
          <ac:picMkLst>
            <pc:docMk/>
            <pc:sldMk cId="1720491579" sldId="327"/>
            <ac:picMk id="17" creationId="{9E3FC48C-5451-4D29-AC5B-614ECF493482}"/>
          </ac:picMkLst>
        </pc:picChg>
        <pc:picChg chg="add del mod">
          <ac:chgData name="טל-חן בן אליהו" userId="595ce8ac-f931-43ed-810b-1f21337a8cbc" providerId="ADAL" clId="{900296FB-1AD6-4AF9-B263-9FDC4E648205}" dt="2022-05-16T19:26:52.493" v="2202" actId="478"/>
          <ac:picMkLst>
            <pc:docMk/>
            <pc:sldMk cId="1720491579" sldId="327"/>
            <ac:picMk id="18" creationId="{781C8F04-9C37-4B0C-855F-1FC6A5975124}"/>
          </ac:picMkLst>
        </pc:picChg>
        <pc:picChg chg="add del mod">
          <ac:chgData name="טל-חן בן אליהו" userId="595ce8ac-f931-43ed-810b-1f21337a8cbc" providerId="ADAL" clId="{900296FB-1AD6-4AF9-B263-9FDC4E648205}" dt="2022-05-16T19:26:52.493" v="2202" actId="478"/>
          <ac:picMkLst>
            <pc:docMk/>
            <pc:sldMk cId="1720491579" sldId="327"/>
            <ac:picMk id="19" creationId="{B08C94B6-5413-42E9-8978-E99484CB88BD}"/>
          </ac:picMkLst>
        </pc:picChg>
        <pc:picChg chg="del">
          <ac:chgData name="טל-חן בן אליהו" userId="595ce8ac-f931-43ed-810b-1f21337a8cbc" providerId="ADAL" clId="{900296FB-1AD6-4AF9-B263-9FDC4E648205}" dt="2022-05-15T20:12:52.796" v="669" actId="478"/>
          <ac:picMkLst>
            <pc:docMk/>
            <pc:sldMk cId="1720491579" sldId="327"/>
            <ac:picMk id="936" creationId="{00000000-0000-0000-0000-000000000000}"/>
          </ac:picMkLst>
        </pc:picChg>
        <pc:picChg chg="del">
          <ac:chgData name="טל-חן בן אליהו" userId="595ce8ac-f931-43ed-810b-1f21337a8cbc" providerId="ADAL" clId="{900296FB-1AD6-4AF9-B263-9FDC4E648205}" dt="2022-05-15T20:12:52.796" v="669" actId="478"/>
          <ac:picMkLst>
            <pc:docMk/>
            <pc:sldMk cId="1720491579" sldId="327"/>
            <ac:picMk id="937" creationId="{00000000-0000-0000-0000-000000000000}"/>
          </ac:picMkLst>
        </pc:picChg>
        <pc:picChg chg="del">
          <ac:chgData name="טל-חן בן אליהו" userId="595ce8ac-f931-43ed-810b-1f21337a8cbc" providerId="ADAL" clId="{900296FB-1AD6-4AF9-B263-9FDC4E648205}" dt="2022-05-15T20:12:52.796" v="669" actId="478"/>
          <ac:picMkLst>
            <pc:docMk/>
            <pc:sldMk cId="1720491579" sldId="327"/>
            <ac:picMk id="938" creationId="{00000000-0000-0000-0000-000000000000}"/>
          </ac:picMkLst>
        </pc:picChg>
        <pc:picChg chg="add del mod">
          <ac:chgData name="טל-חן בן אליהו" userId="595ce8ac-f931-43ed-810b-1f21337a8cbc" providerId="ADAL" clId="{900296FB-1AD6-4AF9-B263-9FDC4E648205}" dt="2022-05-16T18:59:25.189" v="1628" actId="21"/>
          <ac:picMkLst>
            <pc:docMk/>
            <pc:sldMk cId="1720491579" sldId="327"/>
            <ac:picMk id="2050" creationId="{B01B47B2-EB52-46B7-B64A-BBA2FC30055E}"/>
          </ac:picMkLst>
        </pc:picChg>
        <pc:picChg chg="add mod">
          <ac:chgData name="טל-חן בן אליהו" userId="595ce8ac-f931-43ed-810b-1f21337a8cbc" providerId="ADAL" clId="{900296FB-1AD6-4AF9-B263-9FDC4E648205}" dt="2022-05-16T19:28:23.074" v="2264" actId="1076"/>
          <ac:picMkLst>
            <pc:docMk/>
            <pc:sldMk cId="1720491579" sldId="327"/>
            <ac:picMk id="2052" creationId="{FCF967FA-BA6D-46FC-AC99-B9F4D63E723E}"/>
          </ac:picMkLst>
        </pc:picChg>
        <pc:picChg chg="add del mod">
          <ac:chgData name="טל-חן בן אליהו" userId="595ce8ac-f931-43ed-810b-1f21337a8cbc" providerId="ADAL" clId="{900296FB-1AD6-4AF9-B263-9FDC4E648205}" dt="2022-05-16T19:26:52.493" v="2202" actId="478"/>
          <ac:picMkLst>
            <pc:docMk/>
            <pc:sldMk cId="1720491579" sldId="327"/>
            <ac:picMk id="2054" creationId="{93A60118-9A13-4400-B22B-69E7AF8B56BD}"/>
          </ac:picMkLst>
        </pc:picChg>
      </pc:sldChg>
      <pc:sldChg chg="addSp delSp modSp add mod modAnim">
        <pc:chgData name="טל-חן בן אליהו" userId="595ce8ac-f931-43ed-810b-1f21337a8cbc" providerId="ADAL" clId="{900296FB-1AD6-4AF9-B263-9FDC4E648205}" dt="2022-05-16T19:28:37.734" v="2266" actId="20577"/>
        <pc:sldMkLst>
          <pc:docMk/>
          <pc:sldMk cId="3927567957" sldId="328"/>
        </pc:sldMkLst>
        <pc:spChg chg="add del mod">
          <ac:chgData name="טל-חן בן אליהו" userId="595ce8ac-f931-43ed-810b-1f21337a8cbc" providerId="ADAL" clId="{900296FB-1AD6-4AF9-B263-9FDC4E648205}" dt="2022-05-15T20:13:43.056" v="695" actId="478"/>
          <ac:spMkLst>
            <pc:docMk/>
            <pc:sldMk cId="3927567957" sldId="328"/>
            <ac:spMk id="3" creationId="{82D0519F-926F-4E3B-861B-C9B0F95625A1}"/>
          </ac:spMkLst>
        </pc:spChg>
        <pc:spChg chg="add del mod">
          <ac:chgData name="טל-חן בן אליהו" userId="595ce8ac-f931-43ed-810b-1f21337a8cbc" providerId="ADAL" clId="{900296FB-1AD6-4AF9-B263-9FDC4E648205}" dt="2022-05-15T20:13:43.056" v="695" actId="478"/>
          <ac:spMkLst>
            <pc:docMk/>
            <pc:sldMk cId="3927567957" sldId="328"/>
            <ac:spMk id="5" creationId="{CDA3CBF6-F8C7-48BF-A4EB-4240A622E9BE}"/>
          </ac:spMkLst>
        </pc:spChg>
        <pc:spChg chg="add del mod">
          <ac:chgData name="טל-חן בן אליהו" userId="595ce8ac-f931-43ed-810b-1f21337a8cbc" providerId="ADAL" clId="{900296FB-1AD6-4AF9-B263-9FDC4E648205}" dt="2022-05-15T20:13:43.056" v="695" actId="478"/>
          <ac:spMkLst>
            <pc:docMk/>
            <pc:sldMk cId="3927567957" sldId="328"/>
            <ac:spMk id="7" creationId="{D2BD5F48-235E-4774-B54E-B3D80C91B55C}"/>
          </ac:spMkLst>
        </pc:spChg>
        <pc:spChg chg="add del mod">
          <ac:chgData name="טל-חן בן אליהו" userId="595ce8ac-f931-43ed-810b-1f21337a8cbc" providerId="ADAL" clId="{900296FB-1AD6-4AF9-B263-9FDC4E648205}" dt="2022-05-15T20:13:43.056" v="695" actId="478"/>
          <ac:spMkLst>
            <pc:docMk/>
            <pc:sldMk cId="3927567957" sldId="328"/>
            <ac:spMk id="9" creationId="{B5CA84F6-74FE-4F0C-A9D5-9E10F114B151}"/>
          </ac:spMkLst>
        </pc:spChg>
        <pc:spChg chg="add mod">
          <ac:chgData name="טל-חן בן אליהו" userId="595ce8ac-f931-43ed-810b-1f21337a8cbc" providerId="ADAL" clId="{900296FB-1AD6-4AF9-B263-9FDC4E648205}" dt="2022-05-16T19:28:37.734" v="2266" actId="20577"/>
          <ac:spMkLst>
            <pc:docMk/>
            <pc:sldMk cId="3927567957" sldId="328"/>
            <ac:spMk id="16" creationId="{7E459728-9D27-417C-AA8A-24500798AEBF}"/>
          </ac:spMkLst>
        </pc:spChg>
        <pc:spChg chg="add mod">
          <ac:chgData name="טל-חן בן אליהו" userId="595ce8ac-f931-43ed-810b-1f21337a8cbc" providerId="ADAL" clId="{900296FB-1AD6-4AF9-B263-9FDC4E648205}" dt="2022-05-15T20:13:47.485" v="696"/>
          <ac:spMkLst>
            <pc:docMk/>
            <pc:sldMk cId="3927567957" sldId="328"/>
            <ac:spMk id="22" creationId="{24C65AE4-C78B-40FD-8CBF-CD5C713DB471}"/>
          </ac:spMkLst>
        </pc:spChg>
        <pc:spChg chg="add mod">
          <ac:chgData name="טל-חן בן אליהו" userId="595ce8ac-f931-43ed-810b-1f21337a8cbc" providerId="ADAL" clId="{900296FB-1AD6-4AF9-B263-9FDC4E648205}" dt="2022-05-15T20:13:47.485" v="696"/>
          <ac:spMkLst>
            <pc:docMk/>
            <pc:sldMk cId="3927567957" sldId="328"/>
            <ac:spMk id="23" creationId="{D09CCF43-9A8E-4BD6-A470-E002BD1F9D1D}"/>
          </ac:spMkLst>
        </pc:spChg>
        <pc:spChg chg="add mod">
          <ac:chgData name="טל-חן בן אליהו" userId="595ce8ac-f931-43ed-810b-1f21337a8cbc" providerId="ADAL" clId="{900296FB-1AD6-4AF9-B263-9FDC4E648205}" dt="2022-05-15T20:13:47.485" v="696"/>
          <ac:spMkLst>
            <pc:docMk/>
            <pc:sldMk cId="3927567957" sldId="328"/>
            <ac:spMk id="24" creationId="{C81586C8-9DE1-415E-9FAD-22DF177B5576}"/>
          </ac:spMkLst>
        </pc:spChg>
        <pc:spChg chg="add mod">
          <ac:chgData name="טל-חן בן אליהו" userId="595ce8ac-f931-43ed-810b-1f21337a8cbc" providerId="ADAL" clId="{900296FB-1AD6-4AF9-B263-9FDC4E648205}" dt="2022-05-15T20:13:47.485" v="696"/>
          <ac:spMkLst>
            <pc:docMk/>
            <pc:sldMk cId="3927567957" sldId="328"/>
            <ac:spMk id="25" creationId="{E365DBD4-BCC7-4D91-AD59-82893F245CAA}"/>
          </ac:spMkLst>
        </pc:spChg>
        <pc:spChg chg="add mod">
          <ac:chgData name="טל-חן בן אליהו" userId="595ce8ac-f931-43ed-810b-1f21337a8cbc" providerId="ADAL" clId="{900296FB-1AD6-4AF9-B263-9FDC4E648205}" dt="2022-05-15T20:13:47.485" v="696"/>
          <ac:spMkLst>
            <pc:docMk/>
            <pc:sldMk cId="3927567957" sldId="328"/>
            <ac:spMk id="27" creationId="{BC749480-078B-4808-9FE6-D4DE3E92A8F0}"/>
          </ac:spMkLst>
        </pc:spChg>
        <pc:spChg chg="add mod">
          <ac:chgData name="טל-חן בן אליהו" userId="595ce8ac-f931-43ed-810b-1f21337a8cbc" providerId="ADAL" clId="{900296FB-1AD6-4AF9-B263-9FDC4E648205}" dt="2022-05-15T20:13:47.485" v="696"/>
          <ac:spMkLst>
            <pc:docMk/>
            <pc:sldMk cId="3927567957" sldId="328"/>
            <ac:spMk id="28" creationId="{7CF7F554-8A9F-4765-92D4-9B40A017D190}"/>
          </ac:spMkLst>
        </pc:spChg>
        <pc:spChg chg="add mod">
          <ac:chgData name="טל-חן בן אליהו" userId="595ce8ac-f931-43ed-810b-1f21337a8cbc" providerId="ADAL" clId="{900296FB-1AD6-4AF9-B263-9FDC4E648205}" dt="2022-05-15T20:13:47.485" v="696"/>
          <ac:spMkLst>
            <pc:docMk/>
            <pc:sldMk cId="3927567957" sldId="328"/>
            <ac:spMk id="30" creationId="{B35BF84E-0544-47A7-A821-D6D4DE06101E}"/>
          </ac:spMkLst>
        </pc:spChg>
        <pc:spChg chg="add mod">
          <ac:chgData name="טל-חן בן אליהו" userId="595ce8ac-f931-43ed-810b-1f21337a8cbc" providerId="ADAL" clId="{900296FB-1AD6-4AF9-B263-9FDC4E648205}" dt="2022-05-15T20:13:47.485" v="696"/>
          <ac:spMkLst>
            <pc:docMk/>
            <pc:sldMk cId="3927567957" sldId="328"/>
            <ac:spMk id="31" creationId="{559F2C65-61EE-4D26-8B33-19319DE2FE90}"/>
          </ac:spMkLst>
        </pc:spChg>
        <pc:spChg chg="add mod">
          <ac:chgData name="טל-חן בן אליהו" userId="595ce8ac-f931-43ed-810b-1f21337a8cbc" providerId="ADAL" clId="{900296FB-1AD6-4AF9-B263-9FDC4E648205}" dt="2022-05-15T20:13:47.485" v="696"/>
          <ac:spMkLst>
            <pc:docMk/>
            <pc:sldMk cId="3927567957" sldId="328"/>
            <ac:spMk id="32" creationId="{D244ED9B-4512-438F-92A1-58682A77209D}"/>
          </ac:spMkLst>
        </pc:spChg>
        <pc:spChg chg="add mod">
          <ac:chgData name="טל-חן בן אליהו" userId="595ce8ac-f931-43ed-810b-1f21337a8cbc" providerId="ADAL" clId="{900296FB-1AD6-4AF9-B263-9FDC4E648205}" dt="2022-05-15T20:13:47.485" v="696"/>
          <ac:spMkLst>
            <pc:docMk/>
            <pc:sldMk cId="3927567957" sldId="328"/>
            <ac:spMk id="33" creationId="{CBD2A549-2984-4B70-95FD-C368CCA803C6}"/>
          </ac:spMkLst>
        </pc:spChg>
        <pc:spChg chg="add mod">
          <ac:chgData name="טל-חן בן אליהו" userId="595ce8ac-f931-43ed-810b-1f21337a8cbc" providerId="ADAL" clId="{900296FB-1AD6-4AF9-B263-9FDC4E648205}" dt="2022-05-15T20:13:47.485" v="696"/>
          <ac:spMkLst>
            <pc:docMk/>
            <pc:sldMk cId="3927567957" sldId="328"/>
            <ac:spMk id="34" creationId="{ADD8B892-74B0-475C-8EA7-8698DD9C18AD}"/>
          </ac:spMkLst>
        </pc:spChg>
        <pc:spChg chg="del">
          <ac:chgData name="טל-חן בן אליהו" userId="595ce8ac-f931-43ed-810b-1f21337a8cbc" providerId="ADAL" clId="{900296FB-1AD6-4AF9-B263-9FDC4E648205}" dt="2022-05-15T20:13:42.437" v="694" actId="478"/>
          <ac:spMkLst>
            <pc:docMk/>
            <pc:sldMk cId="3927567957" sldId="328"/>
            <ac:spMk id="203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3:42.437" v="694" actId="478"/>
          <ac:spMkLst>
            <pc:docMk/>
            <pc:sldMk cId="3927567957" sldId="328"/>
            <ac:spMk id="203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3:42.437" v="694" actId="478"/>
          <ac:spMkLst>
            <pc:docMk/>
            <pc:sldMk cId="3927567957" sldId="328"/>
            <ac:spMk id="203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3:42.437" v="694" actId="478"/>
          <ac:spMkLst>
            <pc:docMk/>
            <pc:sldMk cId="3927567957" sldId="328"/>
            <ac:spMk id="203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3:42.437" v="694" actId="478"/>
          <ac:spMkLst>
            <pc:docMk/>
            <pc:sldMk cId="3927567957" sldId="328"/>
            <ac:spMk id="2037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3:42.437" v="694" actId="478"/>
          <ac:spMkLst>
            <pc:docMk/>
            <pc:sldMk cId="3927567957" sldId="328"/>
            <ac:spMk id="2038" creationId="{00000000-0000-0000-0000-000000000000}"/>
          </ac:spMkLst>
        </pc:spChg>
        <pc:picChg chg="add mod">
          <ac:chgData name="טל-חן בן אליהו" userId="595ce8ac-f931-43ed-810b-1f21337a8cbc" providerId="ADAL" clId="{900296FB-1AD6-4AF9-B263-9FDC4E648205}" dt="2022-05-15T20:14:52.250" v="709" actId="1076"/>
          <ac:picMkLst>
            <pc:docMk/>
            <pc:sldMk cId="3927567957" sldId="328"/>
            <ac:picMk id="19" creationId="{684FC1BC-AB6C-4526-8059-658EAEA24B7B}"/>
          </ac:picMkLst>
        </pc:picChg>
        <pc:picChg chg="add mod">
          <ac:chgData name="טל-חן בן אליהו" userId="595ce8ac-f931-43ed-810b-1f21337a8cbc" providerId="ADAL" clId="{900296FB-1AD6-4AF9-B263-9FDC4E648205}" dt="2022-05-15T20:13:47.485" v="696"/>
          <ac:picMkLst>
            <pc:docMk/>
            <pc:sldMk cId="3927567957" sldId="328"/>
            <ac:picMk id="20" creationId="{ECE8A4F2-6406-4AA4-81E1-477A17EA1786}"/>
          </ac:picMkLst>
        </pc:picChg>
        <pc:picChg chg="add mod">
          <ac:chgData name="טל-חן בן אליהו" userId="595ce8ac-f931-43ed-810b-1f21337a8cbc" providerId="ADAL" clId="{900296FB-1AD6-4AF9-B263-9FDC4E648205}" dt="2022-05-15T20:16:03.278" v="720"/>
          <ac:picMkLst>
            <pc:docMk/>
            <pc:sldMk cId="3927567957" sldId="328"/>
            <ac:picMk id="21" creationId="{439CD110-9CAF-4136-B96D-03A8C3112D42}"/>
          </ac:picMkLst>
        </pc:picChg>
        <pc:cxnChg chg="add mod">
          <ac:chgData name="טל-חן בן אליהו" userId="595ce8ac-f931-43ed-810b-1f21337a8cbc" providerId="ADAL" clId="{900296FB-1AD6-4AF9-B263-9FDC4E648205}" dt="2022-05-15T20:14:42.996" v="706" actId="14100"/>
          <ac:cxnSpMkLst>
            <pc:docMk/>
            <pc:sldMk cId="3927567957" sldId="328"/>
            <ac:cxnSpMk id="17" creationId="{827B55A1-2B5A-4C27-8A36-9C25F514FCE7}"/>
          </ac:cxnSpMkLst>
        </pc:cxnChg>
        <pc:cxnChg chg="add mod">
          <ac:chgData name="טל-חן בן אליהו" userId="595ce8ac-f931-43ed-810b-1f21337a8cbc" providerId="ADAL" clId="{900296FB-1AD6-4AF9-B263-9FDC4E648205}" dt="2022-05-15T20:14:46.987" v="707" actId="14100"/>
          <ac:cxnSpMkLst>
            <pc:docMk/>
            <pc:sldMk cId="3927567957" sldId="328"/>
            <ac:cxnSpMk id="18" creationId="{CB1B0628-5DCC-48C1-AA0E-B6211AADF978}"/>
          </ac:cxnSpMkLst>
        </pc:cxnChg>
        <pc:cxnChg chg="add mod">
          <ac:chgData name="טל-חן בן אליהו" userId="595ce8ac-f931-43ed-810b-1f21337a8cbc" providerId="ADAL" clId="{900296FB-1AD6-4AF9-B263-9FDC4E648205}" dt="2022-05-15T20:13:47.485" v="696"/>
          <ac:cxnSpMkLst>
            <pc:docMk/>
            <pc:sldMk cId="3927567957" sldId="328"/>
            <ac:cxnSpMk id="26" creationId="{CCDF9872-AC11-4FC6-80B1-DCE49ABF52E8}"/>
          </ac:cxnSpMkLst>
        </pc:cxnChg>
        <pc:cxnChg chg="add mod">
          <ac:chgData name="טל-חן בן אליהו" userId="595ce8ac-f931-43ed-810b-1f21337a8cbc" providerId="ADAL" clId="{900296FB-1AD6-4AF9-B263-9FDC4E648205}" dt="2022-05-15T20:13:47.485" v="696"/>
          <ac:cxnSpMkLst>
            <pc:docMk/>
            <pc:sldMk cId="3927567957" sldId="328"/>
            <ac:cxnSpMk id="29" creationId="{138EEF6F-DDC9-45A7-9941-9A6401426BDF}"/>
          </ac:cxnSpMkLst>
        </pc:cxnChg>
      </pc:sldChg>
      <pc:sldChg chg="addSp delSp modSp add mod modAnim">
        <pc:chgData name="טל-חן בן אליהו" userId="595ce8ac-f931-43ed-810b-1f21337a8cbc" providerId="ADAL" clId="{900296FB-1AD6-4AF9-B263-9FDC4E648205}" dt="2022-05-16T19:31:34.205" v="2274"/>
        <pc:sldMkLst>
          <pc:docMk/>
          <pc:sldMk cId="3980462656" sldId="329"/>
        </pc:sldMkLst>
        <pc:spChg chg="add del mod">
          <ac:chgData name="טל-חן בן אליהו" userId="595ce8ac-f931-43ed-810b-1f21337a8cbc" providerId="ADAL" clId="{900296FB-1AD6-4AF9-B263-9FDC4E648205}" dt="2022-05-15T20:14:09.544" v="699" actId="478"/>
          <ac:spMkLst>
            <pc:docMk/>
            <pc:sldMk cId="3980462656" sldId="329"/>
            <ac:spMk id="2" creationId="{3017214A-3133-4BC2-AC11-4B6C4D91D5AE}"/>
          </ac:spMkLst>
        </pc:spChg>
        <pc:spChg chg="add del mod">
          <ac:chgData name="טל-חן בן אליהו" userId="595ce8ac-f931-43ed-810b-1f21337a8cbc" providerId="ADAL" clId="{900296FB-1AD6-4AF9-B263-9FDC4E648205}" dt="2022-05-15T20:15:09.134" v="712" actId="478"/>
          <ac:spMkLst>
            <pc:docMk/>
            <pc:sldMk cId="3980462656" sldId="329"/>
            <ac:spMk id="4" creationId="{2F20FF71-652E-44E5-A2D6-C4A8C13AEB2B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16" creationId="{7E459728-9D27-417C-AA8A-24500798AEBF}"/>
          </ac:spMkLst>
        </pc:spChg>
        <pc:spChg chg="add mod">
          <ac:chgData name="טל-חן בן אליהו" userId="595ce8ac-f931-43ed-810b-1f21337a8cbc" providerId="ADAL" clId="{900296FB-1AD6-4AF9-B263-9FDC4E648205}" dt="2022-05-16T19:31:34.205" v="2274"/>
          <ac:spMkLst>
            <pc:docMk/>
            <pc:sldMk cId="3980462656" sldId="329"/>
            <ac:spMk id="20" creationId="{FDA1A0B1-2C4D-4C8D-9881-771BBCD14893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22" creationId="{24C65AE4-C78B-40FD-8CBF-CD5C713DB471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23" creationId="{D09CCF43-9A8E-4BD6-A470-E002BD1F9D1D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24" creationId="{C81586C8-9DE1-415E-9FAD-22DF177B5576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25" creationId="{E365DBD4-BCC7-4D91-AD59-82893F245CAA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27" creationId="{BC749480-078B-4808-9FE6-D4DE3E92A8F0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28" creationId="{7CF7F554-8A9F-4765-92D4-9B40A017D190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30" creationId="{B35BF84E-0544-47A7-A821-D6D4DE06101E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31" creationId="{559F2C65-61EE-4D26-8B33-19319DE2FE90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32" creationId="{D244ED9B-4512-438F-92A1-58682A77209D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33" creationId="{CBD2A549-2984-4B70-95FD-C368CCA803C6}"/>
          </ac:spMkLst>
        </pc:spChg>
        <pc:spChg chg="del">
          <ac:chgData name="טל-חן בן אליהו" userId="595ce8ac-f931-43ed-810b-1f21337a8cbc" providerId="ADAL" clId="{900296FB-1AD6-4AF9-B263-9FDC4E648205}" dt="2022-05-15T20:14:08.693" v="698" actId="478"/>
          <ac:spMkLst>
            <pc:docMk/>
            <pc:sldMk cId="3980462656" sldId="329"/>
            <ac:spMk id="34" creationId="{ADD8B892-74B0-475C-8EA7-8698DD9C18AD}"/>
          </ac:spMkLst>
        </pc:spChg>
        <pc:spChg chg="add del mod">
          <ac:chgData name="טל-חן בן אליהו" userId="595ce8ac-f931-43ed-810b-1f21337a8cbc" providerId="ADAL" clId="{900296FB-1AD6-4AF9-B263-9FDC4E648205}" dt="2022-05-15T20:15:05.463" v="711" actId="478"/>
          <ac:spMkLst>
            <pc:docMk/>
            <pc:sldMk cId="3980462656" sldId="329"/>
            <ac:spMk id="35" creationId="{166FC9D4-0B3B-4833-BEFC-94EDF4BF9FE7}"/>
          </ac:spMkLst>
        </pc:spChg>
        <pc:spChg chg="add mod">
          <ac:chgData name="טל-חן בן אליהו" userId="595ce8ac-f931-43ed-810b-1f21337a8cbc" providerId="ADAL" clId="{900296FB-1AD6-4AF9-B263-9FDC4E648205}" dt="2022-05-15T20:14:09.964" v="700"/>
          <ac:spMkLst>
            <pc:docMk/>
            <pc:sldMk cId="3980462656" sldId="329"/>
            <ac:spMk id="40" creationId="{2175469B-4123-40C7-849A-0300E405D9FE}"/>
          </ac:spMkLst>
        </pc:spChg>
        <pc:spChg chg="add mod">
          <ac:chgData name="טל-חן בן אליהו" userId="595ce8ac-f931-43ed-810b-1f21337a8cbc" providerId="ADAL" clId="{900296FB-1AD6-4AF9-B263-9FDC4E648205}" dt="2022-05-15T20:14:09.964" v="700"/>
          <ac:spMkLst>
            <pc:docMk/>
            <pc:sldMk cId="3980462656" sldId="329"/>
            <ac:spMk id="41" creationId="{47D5CCA5-B2DC-4665-880C-5B928BC0FEB6}"/>
          </ac:spMkLst>
        </pc:spChg>
        <pc:spChg chg="add mod">
          <ac:chgData name="טל-חן בן אליהו" userId="595ce8ac-f931-43ed-810b-1f21337a8cbc" providerId="ADAL" clId="{900296FB-1AD6-4AF9-B263-9FDC4E648205}" dt="2022-05-15T20:14:09.964" v="700"/>
          <ac:spMkLst>
            <pc:docMk/>
            <pc:sldMk cId="3980462656" sldId="329"/>
            <ac:spMk id="42" creationId="{A91A8C29-0C5E-4CF1-93CC-8466C16B8780}"/>
          </ac:spMkLst>
        </pc:spChg>
        <pc:spChg chg="add mod">
          <ac:chgData name="טל-חן בן אליהו" userId="595ce8ac-f931-43ed-810b-1f21337a8cbc" providerId="ADAL" clId="{900296FB-1AD6-4AF9-B263-9FDC4E648205}" dt="2022-05-15T20:14:09.964" v="700"/>
          <ac:spMkLst>
            <pc:docMk/>
            <pc:sldMk cId="3980462656" sldId="329"/>
            <ac:spMk id="43" creationId="{3D8213C2-85CD-4B35-B250-DE9E01EF6D74}"/>
          </ac:spMkLst>
        </pc:spChg>
        <pc:spChg chg="add mod">
          <ac:chgData name="טל-חן בן אליהו" userId="595ce8ac-f931-43ed-810b-1f21337a8cbc" providerId="ADAL" clId="{900296FB-1AD6-4AF9-B263-9FDC4E648205}" dt="2022-05-15T20:14:09.964" v="700"/>
          <ac:spMkLst>
            <pc:docMk/>
            <pc:sldMk cId="3980462656" sldId="329"/>
            <ac:spMk id="45" creationId="{2A018875-5F6A-4E53-A4EA-C1FF355E04EF}"/>
          </ac:spMkLst>
        </pc:spChg>
        <pc:spChg chg="add mod">
          <ac:chgData name="טל-חן בן אליהו" userId="595ce8ac-f931-43ed-810b-1f21337a8cbc" providerId="ADAL" clId="{900296FB-1AD6-4AF9-B263-9FDC4E648205}" dt="2022-05-15T20:14:09.964" v="700"/>
          <ac:spMkLst>
            <pc:docMk/>
            <pc:sldMk cId="3980462656" sldId="329"/>
            <ac:spMk id="46" creationId="{C0DE5483-C8B8-405A-B30D-3311F8F965A3}"/>
          </ac:spMkLst>
        </pc:spChg>
        <pc:spChg chg="add mod">
          <ac:chgData name="טל-חן בן אליהו" userId="595ce8ac-f931-43ed-810b-1f21337a8cbc" providerId="ADAL" clId="{900296FB-1AD6-4AF9-B263-9FDC4E648205}" dt="2022-05-15T20:14:09.964" v="700"/>
          <ac:spMkLst>
            <pc:docMk/>
            <pc:sldMk cId="3980462656" sldId="329"/>
            <ac:spMk id="48" creationId="{799DCA75-C40E-4FB0-AA44-3E4CE00DAD66}"/>
          </ac:spMkLst>
        </pc:spChg>
        <pc:spChg chg="add mod">
          <ac:chgData name="טל-חן בן אליהו" userId="595ce8ac-f931-43ed-810b-1f21337a8cbc" providerId="ADAL" clId="{900296FB-1AD6-4AF9-B263-9FDC4E648205}" dt="2022-05-15T20:14:09.964" v="700"/>
          <ac:spMkLst>
            <pc:docMk/>
            <pc:sldMk cId="3980462656" sldId="329"/>
            <ac:spMk id="49" creationId="{888C17F9-CD90-432B-BDA3-04479BA45A66}"/>
          </ac:spMkLst>
        </pc:spChg>
        <pc:spChg chg="add mod">
          <ac:chgData name="טל-חן בן אליהו" userId="595ce8ac-f931-43ed-810b-1f21337a8cbc" providerId="ADAL" clId="{900296FB-1AD6-4AF9-B263-9FDC4E648205}" dt="2022-05-15T20:14:09.964" v="700"/>
          <ac:spMkLst>
            <pc:docMk/>
            <pc:sldMk cId="3980462656" sldId="329"/>
            <ac:spMk id="50" creationId="{B4F30206-E626-44A3-B15A-5EED17A863BD}"/>
          </ac:spMkLst>
        </pc:spChg>
        <pc:spChg chg="add mod">
          <ac:chgData name="טל-חן בן אליהו" userId="595ce8ac-f931-43ed-810b-1f21337a8cbc" providerId="ADAL" clId="{900296FB-1AD6-4AF9-B263-9FDC4E648205}" dt="2022-05-16T19:31:30.890" v="2272" actId="20577"/>
          <ac:spMkLst>
            <pc:docMk/>
            <pc:sldMk cId="3980462656" sldId="329"/>
            <ac:spMk id="52" creationId="{C1CCB931-7F78-4603-AE89-9A12FACE6FA2}"/>
          </ac:spMkLst>
        </pc:spChg>
        <pc:picChg chg="del">
          <ac:chgData name="טל-חן בן אליהו" userId="595ce8ac-f931-43ed-810b-1f21337a8cbc" providerId="ADAL" clId="{900296FB-1AD6-4AF9-B263-9FDC4E648205}" dt="2022-05-15T20:14:08.693" v="698" actId="478"/>
          <ac:picMkLst>
            <pc:docMk/>
            <pc:sldMk cId="3980462656" sldId="329"/>
            <ac:picMk id="19" creationId="{684FC1BC-AB6C-4526-8059-658EAEA24B7B}"/>
          </ac:picMkLst>
        </pc:picChg>
        <pc:picChg chg="add mod">
          <ac:chgData name="טל-חן בן אליהו" userId="595ce8ac-f931-43ed-810b-1f21337a8cbc" providerId="ADAL" clId="{900296FB-1AD6-4AF9-B263-9FDC4E648205}" dt="2022-05-16T19:31:34.205" v="2274"/>
          <ac:picMkLst>
            <pc:docMk/>
            <pc:sldMk cId="3980462656" sldId="329"/>
            <ac:picMk id="19" creationId="{D7D4944C-B7A8-47A7-B15B-DFF5A7AB4C6A}"/>
          </ac:picMkLst>
        </pc:picChg>
        <pc:picChg chg="del">
          <ac:chgData name="טל-חן בן אליהו" userId="595ce8ac-f931-43ed-810b-1f21337a8cbc" providerId="ADAL" clId="{900296FB-1AD6-4AF9-B263-9FDC4E648205}" dt="2022-05-15T20:14:08.693" v="698" actId="478"/>
          <ac:picMkLst>
            <pc:docMk/>
            <pc:sldMk cId="3980462656" sldId="329"/>
            <ac:picMk id="20" creationId="{ECE8A4F2-6406-4AA4-81E1-477A17EA1786}"/>
          </ac:picMkLst>
        </pc:picChg>
        <pc:picChg chg="del">
          <ac:chgData name="טל-חן בן אליהו" userId="595ce8ac-f931-43ed-810b-1f21337a8cbc" providerId="ADAL" clId="{900296FB-1AD6-4AF9-B263-9FDC4E648205}" dt="2022-05-15T20:14:08.693" v="698" actId="478"/>
          <ac:picMkLst>
            <pc:docMk/>
            <pc:sldMk cId="3980462656" sldId="329"/>
            <ac:picMk id="21" creationId="{439CD110-9CAF-4136-B96D-03A8C3112D42}"/>
          </ac:picMkLst>
        </pc:picChg>
        <pc:picChg chg="add del mod">
          <ac:chgData name="טל-חן בן אליהו" userId="595ce8ac-f931-43ed-810b-1f21337a8cbc" providerId="ADAL" clId="{900296FB-1AD6-4AF9-B263-9FDC4E648205}" dt="2022-05-16T19:31:33.748" v="2273" actId="478"/>
          <ac:picMkLst>
            <pc:docMk/>
            <pc:sldMk cId="3980462656" sldId="329"/>
            <ac:picMk id="37" creationId="{B05F61DF-33E3-4881-BCF2-9DA00501462F}"/>
          </ac:picMkLst>
        </pc:picChg>
        <pc:picChg chg="add mod">
          <ac:chgData name="טל-חן בן אליהו" userId="595ce8ac-f931-43ed-810b-1f21337a8cbc" providerId="ADAL" clId="{900296FB-1AD6-4AF9-B263-9FDC4E648205}" dt="2022-05-15T20:14:09.964" v="700"/>
          <ac:picMkLst>
            <pc:docMk/>
            <pc:sldMk cId="3980462656" sldId="329"/>
            <ac:picMk id="38" creationId="{253DE19D-B4EC-4606-A839-D47075FC4F6F}"/>
          </ac:picMkLst>
        </pc:picChg>
        <pc:picChg chg="add mod">
          <ac:chgData name="טל-חן בן אליהו" userId="595ce8ac-f931-43ed-810b-1f21337a8cbc" providerId="ADAL" clId="{900296FB-1AD6-4AF9-B263-9FDC4E648205}" dt="2022-05-15T20:16:23.255" v="723"/>
          <ac:picMkLst>
            <pc:docMk/>
            <pc:sldMk cId="3980462656" sldId="329"/>
            <ac:picMk id="39" creationId="{48A706B3-E420-4604-A594-8FC79BD5911E}"/>
          </ac:picMkLst>
        </pc:picChg>
        <pc:cxnChg chg="del">
          <ac:chgData name="טל-חן בן אליהו" userId="595ce8ac-f931-43ed-810b-1f21337a8cbc" providerId="ADAL" clId="{900296FB-1AD6-4AF9-B263-9FDC4E648205}" dt="2022-05-15T20:14:08.693" v="698" actId="478"/>
          <ac:cxnSpMkLst>
            <pc:docMk/>
            <pc:sldMk cId="3980462656" sldId="329"/>
            <ac:cxnSpMk id="17" creationId="{827B55A1-2B5A-4C27-8A36-9C25F514FCE7}"/>
          </ac:cxnSpMkLst>
        </pc:cxnChg>
        <pc:cxnChg chg="del">
          <ac:chgData name="טל-חן בן אליהו" userId="595ce8ac-f931-43ed-810b-1f21337a8cbc" providerId="ADAL" clId="{900296FB-1AD6-4AF9-B263-9FDC4E648205}" dt="2022-05-15T20:14:08.693" v="698" actId="478"/>
          <ac:cxnSpMkLst>
            <pc:docMk/>
            <pc:sldMk cId="3980462656" sldId="329"/>
            <ac:cxnSpMk id="18" creationId="{CB1B0628-5DCC-48C1-AA0E-B6211AADF978}"/>
          </ac:cxnSpMkLst>
        </pc:cxnChg>
        <pc:cxnChg chg="del">
          <ac:chgData name="טל-חן בן אליהו" userId="595ce8ac-f931-43ed-810b-1f21337a8cbc" providerId="ADAL" clId="{900296FB-1AD6-4AF9-B263-9FDC4E648205}" dt="2022-05-15T20:14:08.693" v="698" actId="478"/>
          <ac:cxnSpMkLst>
            <pc:docMk/>
            <pc:sldMk cId="3980462656" sldId="329"/>
            <ac:cxnSpMk id="26" creationId="{CCDF9872-AC11-4FC6-80B1-DCE49ABF52E8}"/>
          </ac:cxnSpMkLst>
        </pc:cxnChg>
        <pc:cxnChg chg="del">
          <ac:chgData name="טל-חן בן אליהו" userId="595ce8ac-f931-43ed-810b-1f21337a8cbc" providerId="ADAL" clId="{900296FB-1AD6-4AF9-B263-9FDC4E648205}" dt="2022-05-15T20:14:08.693" v="698" actId="478"/>
          <ac:cxnSpMkLst>
            <pc:docMk/>
            <pc:sldMk cId="3980462656" sldId="329"/>
            <ac:cxnSpMk id="29" creationId="{138EEF6F-DDC9-45A7-9941-9A6401426BDF}"/>
          </ac:cxnSpMkLst>
        </pc:cxnChg>
        <pc:cxnChg chg="add mod">
          <ac:chgData name="טל-חן בן אליהו" userId="595ce8ac-f931-43ed-810b-1f21337a8cbc" providerId="ADAL" clId="{900296FB-1AD6-4AF9-B263-9FDC4E648205}" dt="2022-05-15T20:15:21.908" v="716" actId="14100"/>
          <ac:cxnSpMkLst>
            <pc:docMk/>
            <pc:sldMk cId="3980462656" sldId="329"/>
            <ac:cxnSpMk id="36" creationId="{EC975E88-8E15-484D-B3BF-3373B6839D19}"/>
          </ac:cxnSpMkLst>
        </pc:cxnChg>
        <pc:cxnChg chg="add mod">
          <ac:chgData name="טל-חן בן אליהו" userId="595ce8ac-f931-43ed-810b-1f21337a8cbc" providerId="ADAL" clId="{900296FB-1AD6-4AF9-B263-9FDC4E648205}" dt="2022-05-15T20:14:09.964" v="700"/>
          <ac:cxnSpMkLst>
            <pc:docMk/>
            <pc:sldMk cId="3980462656" sldId="329"/>
            <ac:cxnSpMk id="44" creationId="{203CDDC3-3FCB-4209-8F24-639F3C9F8120}"/>
          </ac:cxnSpMkLst>
        </pc:cxnChg>
        <pc:cxnChg chg="add mod">
          <ac:chgData name="טל-חן בן אליהו" userId="595ce8ac-f931-43ed-810b-1f21337a8cbc" providerId="ADAL" clId="{900296FB-1AD6-4AF9-B263-9FDC4E648205}" dt="2022-05-15T20:14:09.964" v="700"/>
          <ac:cxnSpMkLst>
            <pc:docMk/>
            <pc:sldMk cId="3980462656" sldId="329"/>
            <ac:cxnSpMk id="47" creationId="{05C108E2-08B0-47AE-8F87-4C8685831596}"/>
          </ac:cxnSpMkLst>
        </pc:cxnChg>
        <pc:cxnChg chg="add mod">
          <ac:chgData name="טל-חן בן אליהו" userId="595ce8ac-f931-43ed-810b-1f21337a8cbc" providerId="ADAL" clId="{900296FB-1AD6-4AF9-B263-9FDC4E648205}" dt="2022-05-15T20:15:39.469" v="719" actId="14100"/>
          <ac:cxnSpMkLst>
            <pc:docMk/>
            <pc:sldMk cId="3980462656" sldId="329"/>
            <ac:cxnSpMk id="51" creationId="{23786551-413E-4A2E-A6D4-994D0D391535}"/>
          </ac:cxnSpMkLst>
        </pc:cxnChg>
      </pc:sldChg>
      <pc:sldChg chg="add del">
        <pc:chgData name="טל-חן בן אליהו" userId="595ce8ac-f931-43ed-810b-1f21337a8cbc" providerId="ADAL" clId="{900296FB-1AD6-4AF9-B263-9FDC4E648205}" dt="2022-05-15T20:16:45.372" v="725"/>
        <pc:sldMkLst>
          <pc:docMk/>
          <pc:sldMk cId="1372004991" sldId="330"/>
        </pc:sldMkLst>
      </pc:sldChg>
      <pc:sldChg chg="addSp delSp modSp add del mod modAnim">
        <pc:chgData name="טל-חן בן אליהו" userId="595ce8ac-f931-43ed-810b-1f21337a8cbc" providerId="ADAL" clId="{900296FB-1AD6-4AF9-B263-9FDC4E648205}" dt="2022-05-15T20:55:13.225" v="941" actId="47"/>
        <pc:sldMkLst>
          <pc:docMk/>
          <pc:sldMk cId="3305780753" sldId="330"/>
        </pc:sldMkLst>
        <pc:spChg chg="add del mod">
          <ac:chgData name="טל-חן בן אליהו" userId="595ce8ac-f931-43ed-810b-1f21337a8cbc" providerId="ADAL" clId="{900296FB-1AD6-4AF9-B263-9FDC4E648205}" dt="2022-05-15T20:16:55.310" v="729" actId="478"/>
          <ac:spMkLst>
            <pc:docMk/>
            <pc:sldMk cId="3305780753" sldId="330"/>
            <ac:spMk id="3" creationId="{E0B8595F-0FB3-4E3A-A368-7DE7D7FA437D}"/>
          </ac:spMkLst>
        </pc:spChg>
        <pc:spChg chg="add del mod">
          <ac:chgData name="טל-חן בן אליהו" userId="595ce8ac-f931-43ed-810b-1f21337a8cbc" providerId="ADAL" clId="{900296FB-1AD6-4AF9-B263-9FDC4E648205}" dt="2022-05-15T20:16:55.310" v="729" actId="478"/>
          <ac:spMkLst>
            <pc:docMk/>
            <pc:sldMk cId="3305780753" sldId="330"/>
            <ac:spMk id="5" creationId="{4AF6194E-BC6F-4228-B66B-45CB83C2852E}"/>
          </ac:spMkLst>
        </pc:spChg>
        <pc:spChg chg="add del mod">
          <ac:chgData name="טל-חן בן אליהו" userId="595ce8ac-f931-43ed-810b-1f21337a8cbc" providerId="ADAL" clId="{900296FB-1AD6-4AF9-B263-9FDC4E648205}" dt="2022-05-15T20:17:10.893" v="736"/>
          <ac:spMkLst>
            <pc:docMk/>
            <pc:sldMk cId="3305780753" sldId="330"/>
            <ac:spMk id="24" creationId="{6DF3A5DC-99D2-4E0B-86BA-62D1B7A6D08E}"/>
          </ac:spMkLst>
        </pc:spChg>
        <pc:spChg chg="add del mod">
          <ac:chgData name="טל-חן בן אליהו" userId="595ce8ac-f931-43ed-810b-1f21337a8cbc" providerId="ADAL" clId="{900296FB-1AD6-4AF9-B263-9FDC4E648205}" dt="2022-05-15T20:17:10.893" v="736"/>
          <ac:spMkLst>
            <pc:docMk/>
            <pc:sldMk cId="3305780753" sldId="330"/>
            <ac:spMk id="25" creationId="{E801C6EE-8F07-4C7E-9552-AEE784E25362}"/>
          </ac:spMkLst>
        </pc:spChg>
        <pc:spChg chg="add del mod">
          <ac:chgData name="טל-חן בן אליהו" userId="595ce8ac-f931-43ed-810b-1f21337a8cbc" providerId="ADAL" clId="{900296FB-1AD6-4AF9-B263-9FDC4E648205}" dt="2022-05-15T20:17:10.893" v="736"/>
          <ac:spMkLst>
            <pc:docMk/>
            <pc:sldMk cId="3305780753" sldId="330"/>
            <ac:spMk id="26" creationId="{BA459844-F852-4D4B-8B35-B24D16B9B42E}"/>
          </ac:spMkLst>
        </pc:spChg>
        <pc:spChg chg="add del mod">
          <ac:chgData name="טל-חן בן אליהו" userId="595ce8ac-f931-43ed-810b-1f21337a8cbc" providerId="ADAL" clId="{900296FB-1AD6-4AF9-B263-9FDC4E648205}" dt="2022-05-15T20:17:10.893" v="736"/>
          <ac:spMkLst>
            <pc:docMk/>
            <pc:sldMk cId="3305780753" sldId="330"/>
            <ac:spMk id="29" creationId="{0F4C197B-E4EC-490F-B9BF-6CAF147AF940}"/>
          </ac:spMkLst>
        </pc:spChg>
        <pc:spChg chg="add mod">
          <ac:chgData name="טל-חן בן אליהו" userId="595ce8ac-f931-43ed-810b-1f21337a8cbc" providerId="ADAL" clId="{900296FB-1AD6-4AF9-B263-9FDC4E648205}" dt="2022-05-15T20:17:11.930" v="737"/>
          <ac:spMkLst>
            <pc:docMk/>
            <pc:sldMk cId="3305780753" sldId="330"/>
            <ac:spMk id="43" creationId="{2E315D1D-0A6C-4DB5-8930-7FD2E1C9D57A}"/>
          </ac:spMkLst>
        </pc:spChg>
        <pc:spChg chg="add mod">
          <ac:chgData name="טל-חן בן אליהו" userId="595ce8ac-f931-43ed-810b-1f21337a8cbc" providerId="ADAL" clId="{900296FB-1AD6-4AF9-B263-9FDC4E648205}" dt="2022-05-15T20:17:11.930" v="737"/>
          <ac:spMkLst>
            <pc:docMk/>
            <pc:sldMk cId="3305780753" sldId="330"/>
            <ac:spMk id="44" creationId="{AFBD8C5B-D9B1-40CD-8452-5957A866F9C3}"/>
          </ac:spMkLst>
        </pc:spChg>
        <pc:spChg chg="add mod">
          <ac:chgData name="טל-חן בן אליהו" userId="595ce8ac-f931-43ed-810b-1f21337a8cbc" providerId="ADAL" clId="{900296FB-1AD6-4AF9-B263-9FDC4E648205}" dt="2022-05-15T20:17:11.930" v="737"/>
          <ac:spMkLst>
            <pc:docMk/>
            <pc:sldMk cId="3305780753" sldId="330"/>
            <ac:spMk id="45" creationId="{1815DF62-B6CB-4A1C-A234-FDF188568162}"/>
          </ac:spMkLst>
        </pc:spChg>
        <pc:spChg chg="add mod">
          <ac:chgData name="טל-חן בן אליהו" userId="595ce8ac-f931-43ed-810b-1f21337a8cbc" providerId="ADAL" clId="{900296FB-1AD6-4AF9-B263-9FDC4E648205}" dt="2022-05-15T20:17:37.664" v="746" actId="1076"/>
          <ac:spMkLst>
            <pc:docMk/>
            <pc:sldMk cId="3305780753" sldId="330"/>
            <ac:spMk id="48" creationId="{BC7D39BA-7AC1-4671-AA50-F4E57A1E1C71}"/>
          </ac:spMkLst>
        </pc:spChg>
        <pc:spChg chg="del">
          <ac:chgData name="טל-חן בן אליהו" userId="595ce8ac-f931-43ed-810b-1f21337a8cbc" providerId="ADAL" clId="{900296FB-1AD6-4AF9-B263-9FDC4E648205}" dt="2022-05-15T20:16:54.425" v="728" actId="478"/>
          <ac:spMkLst>
            <pc:docMk/>
            <pc:sldMk cId="3305780753" sldId="330"/>
            <ac:spMk id="94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6:54.425" v="728" actId="478"/>
          <ac:spMkLst>
            <pc:docMk/>
            <pc:sldMk cId="3305780753" sldId="330"/>
            <ac:spMk id="94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6:54.425" v="728" actId="478"/>
          <ac:spMkLst>
            <pc:docMk/>
            <pc:sldMk cId="3305780753" sldId="330"/>
            <ac:spMk id="94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6:54.425" v="728" actId="478"/>
          <ac:spMkLst>
            <pc:docMk/>
            <pc:sldMk cId="3305780753" sldId="330"/>
            <ac:spMk id="95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6:54.425" v="728" actId="478"/>
          <ac:spMkLst>
            <pc:docMk/>
            <pc:sldMk cId="3305780753" sldId="330"/>
            <ac:spMk id="95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6:54.425" v="728" actId="478"/>
          <ac:spMkLst>
            <pc:docMk/>
            <pc:sldMk cId="3305780753" sldId="330"/>
            <ac:spMk id="95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6:54.425" v="728" actId="478"/>
          <ac:spMkLst>
            <pc:docMk/>
            <pc:sldMk cId="3305780753" sldId="330"/>
            <ac:spMk id="956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20:16:54.425" v="728" actId="478"/>
          <ac:grpSpMkLst>
            <pc:docMk/>
            <pc:sldMk cId="3305780753" sldId="330"/>
            <ac:grpSpMk id="947" creationId="{00000000-0000-0000-0000-000000000000}"/>
          </ac:grpSpMkLst>
        </pc:grpChg>
        <pc:picChg chg="add del mod">
          <ac:chgData name="טל-חן בן אליהו" userId="595ce8ac-f931-43ed-810b-1f21337a8cbc" providerId="ADAL" clId="{900296FB-1AD6-4AF9-B263-9FDC4E648205}" dt="2022-05-15T20:17:10.893" v="736"/>
          <ac:picMkLst>
            <pc:docMk/>
            <pc:sldMk cId="3305780753" sldId="330"/>
            <ac:picMk id="21" creationId="{140C68C0-6125-4C0C-84AF-3BE2B154C418}"/>
          </ac:picMkLst>
        </pc:picChg>
        <pc:picChg chg="add del mod">
          <ac:chgData name="טל-חן בן אליהו" userId="595ce8ac-f931-43ed-810b-1f21337a8cbc" providerId="ADAL" clId="{900296FB-1AD6-4AF9-B263-9FDC4E648205}" dt="2022-05-15T20:17:10.893" v="736"/>
          <ac:picMkLst>
            <pc:docMk/>
            <pc:sldMk cId="3305780753" sldId="330"/>
            <ac:picMk id="22" creationId="{58F19534-9941-4DA3-ABB6-9A237749FC0F}"/>
          </ac:picMkLst>
        </pc:picChg>
        <pc:picChg chg="add del mod">
          <ac:chgData name="טל-חן בן אליהו" userId="595ce8ac-f931-43ed-810b-1f21337a8cbc" providerId="ADAL" clId="{900296FB-1AD6-4AF9-B263-9FDC4E648205}" dt="2022-05-15T20:17:10.893" v="736"/>
          <ac:picMkLst>
            <pc:docMk/>
            <pc:sldMk cId="3305780753" sldId="330"/>
            <ac:picMk id="23" creationId="{92896A8C-1C56-4692-BCCE-D2BC9D99BCFD}"/>
          </ac:picMkLst>
        </pc:picChg>
        <pc:picChg chg="add mod">
          <ac:chgData name="טל-חן בן אליהו" userId="595ce8ac-f931-43ed-810b-1f21337a8cbc" providerId="ADAL" clId="{900296FB-1AD6-4AF9-B263-9FDC4E648205}" dt="2022-05-15T20:17:11.930" v="737"/>
          <ac:picMkLst>
            <pc:docMk/>
            <pc:sldMk cId="3305780753" sldId="330"/>
            <ac:picMk id="40" creationId="{9BF36BAD-7E6C-499E-B805-2CF0462C1C2C}"/>
          </ac:picMkLst>
        </pc:picChg>
        <pc:picChg chg="add mod">
          <ac:chgData name="טל-חן בן אליהו" userId="595ce8ac-f931-43ed-810b-1f21337a8cbc" providerId="ADAL" clId="{900296FB-1AD6-4AF9-B263-9FDC4E648205}" dt="2022-05-15T20:17:11.930" v="737"/>
          <ac:picMkLst>
            <pc:docMk/>
            <pc:sldMk cId="3305780753" sldId="330"/>
            <ac:picMk id="41" creationId="{ABBB6D87-00BD-464C-8B79-5CFD013BDF43}"/>
          </ac:picMkLst>
        </pc:picChg>
        <pc:picChg chg="add mod">
          <ac:chgData name="טל-חן בן אליהו" userId="595ce8ac-f931-43ed-810b-1f21337a8cbc" providerId="ADAL" clId="{900296FB-1AD6-4AF9-B263-9FDC4E648205}" dt="2022-05-15T20:18:00.214" v="749"/>
          <ac:picMkLst>
            <pc:docMk/>
            <pc:sldMk cId="3305780753" sldId="330"/>
            <ac:picMk id="42" creationId="{13E71E54-EF46-4754-9CB1-E054A2A78957}"/>
          </ac:picMkLst>
        </pc:picChg>
        <pc:picChg chg="add del mod">
          <ac:chgData name="טל-חן בן אליהו" userId="595ce8ac-f931-43ed-810b-1f21337a8cbc" providerId="ADAL" clId="{900296FB-1AD6-4AF9-B263-9FDC4E648205}" dt="2022-05-15T20:18:11.634" v="751"/>
          <ac:picMkLst>
            <pc:docMk/>
            <pc:sldMk cId="3305780753" sldId="330"/>
            <ac:picMk id="51" creationId="{8F21EC3C-9043-4400-9492-ADA43EB68035}"/>
          </ac:picMkLst>
        </pc:picChg>
        <pc:cxnChg chg="add del mod">
          <ac:chgData name="טל-חן בן אליהו" userId="595ce8ac-f931-43ed-810b-1f21337a8cbc" providerId="ADAL" clId="{900296FB-1AD6-4AF9-B263-9FDC4E648205}" dt="2022-05-15T20:17:10.893" v="736"/>
          <ac:cxnSpMkLst>
            <pc:docMk/>
            <pc:sldMk cId="3305780753" sldId="330"/>
            <ac:cxnSpMk id="19" creationId="{BC9009CB-7A9A-4903-BBD9-19DB6BD0CF32}"/>
          </ac:cxnSpMkLst>
        </pc:cxnChg>
        <pc:cxnChg chg="add del mod">
          <ac:chgData name="טל-חן בן אליהו" userId="595ce8ac-f931-43ed-810b-1f21337a8cbc" providerId="ADAL" clId="{900296FB-1AD6-4AF9-B263-9FDC4E648205}" dt="2022-05-15T20:17:10.893" v="736"/>
          <ac:cxnSpMkLst>
            <pc:docMk/>
            <pc:sldMk cId="3305780753" sldId="330"/>
            <ac:cxnSpMk id="20" creationId="{D6B7820A-7263-497D-BA54-DB19955C7206}"/>
          </ac:cxnSpMkLst>
        </pc:cxnChg>
        <pc:cxnChg chg="add del mod">
          <ac:chgData name="טל-חן בן אליהו" userId="595ce8ac-f931-43ed-810b-1f21337a8cbc" providerId="ADAL" clId="{900296FB-1AD6-4AF9-B263-9FDC4E648205}" dt="2022-05-15T20:17:10.893" v="736"/>
          <ac:cxnSpMkLst>
            <pc:docMk/>
            <pc:sldMk cId="3305780753" sldId="330"/>
            <ac:cxnSpMk id="27" creationId="{0C64C3A2-0FA9-4F0B-938C-CC5C0CCCD818}"/>
          </ac:cxnSpMkLst>
        </pc:cxnChg>
        <pc:cxnChg chg="add del mod">
          <ac:chgData name="טל-חן בן אליהו" userId="595ce8ac-f931-43ed-810b-1f21337a8cbc" providerId="ADAL" clId="{900296FB-1AD6-4AF9-B263-9FDC4E648205}" dt="2022-05-15T20:17:10.893" v="736"/>
          <ac:cxnSpMkLst>
            <pc:docMk/>
            <pc:sldMk cId="3305780753" sldId="330"/>
            <ac:cxnSpMk id="28" creationId="{D22ADEEB-C0EA-4B08-AEE3-CB1E177C88AC}"/>
          </ac:cxnSpMkLst>
        </pc:cxnChg>
        <pc:cxnChg chg="add mod">
          <ac:chgData name="טל-חן בן אליהו" userId="595ce8ac-f931-43ed-810b-1f21337a8cbc" providerId="ADAL" clId="{900296FB-1AD6-4AF9-B263-9FDC4E648205}" dt="2022-05-15T20:17:47.027" v="747" actId="14100"/>
          <ac:cxnSpMkLst>
            <pc:docMk/>
            <pc:sldMk cId="3305780753" sldId="330"/>
            <ac:cxnSpMk id="38" creationId="{7B1F9F16-7531-4827-8333-72E0DB8D6C8B}"/>
          </ac:cxnSpMkLst>
        </pc:cxnChg>
        <pc:cxnChg chg="add mod">
          <ac:chgData name="טל-חן בן אליהו" userId="595ce8ac-f931-43ed-810b-1f21337a8cbc" providerId="ADAL" clId="{900296FB-1AD6-4AF9-B263-9FDC4E648205}" dt="2022-05-15T20:17:50.864" v="748" actId="14100"/>
          <ac:cxnSpMkLst>
            <pc:docMk/>
            <pc:sldMk cId="3305780753" sldId="330"/>
            <ac:cxnSpMk id="39" creationId="{0989221D-447D-47B3-B66B-CC530DCCE97A}"/>
          </ac:cxnSpMkLst>
        </pc:cxnChg>
        <pc:cxnChg chg="add mod">
          <ac:chgData name="טל-חן בן אליהו" userId="595ce8ac-f931-43ed-810b-1f21337a8cbc" providerId="ADAL" clId="{900296FB-1AD6-4AF9-B263-9FDC4E648205}" dt="2022-05-15T20:17:11.930" v="737"/>
          <ac:cxnSpMkLst>
            <pc:docMk/>
            <pc:sldMk cId="3305780753" sldId="330"/>
            <ac:cxnSpMk id="46" creationId="{1BA74B78-7A45-42A9-81E9-2A70554EEA4B}"/>
          </ac:cxnSpMkLst>
        </pc:cxnChg>
        <pc:cxnChg chg="add mod">
          <ac:chgData name="טל-חן בן אליהו" userId="595ce8ac-f931-43ed-810b-1f21337a8cbc" providerId="ADAL" clId="{900296FB-1AD6-4AF9-B263-9FDC4E648205}" dt="2022-05-15T20:17:11.930" v="737"/>
          <ac:cxnSpMkLst>
            <pc:docMk/>
            <pc:sldMk cId="3305780753" sldId="330"/>
            <ac:cxnSpMk id="47" creationId="{82878CEB-F78B-43A6-8985-47B66D9B8008}"/>
          </ac:cxnSpMkLst>
        </pc:cxnChg>
      </pc:sldChg>
      <pc:sldChg chg="add del">
        <pc:chgData name="טל-חן בן אליהו" userId="595ce8ac-f931-43ed-810b-1f21337a8cbc" providerId="ADAL" clId="{900296FB-1AD6-4AF9-B263-9FDC4E648205}" dt="2022-05-15T20:16:57.105" v="730" actId="47"/>
        <pc:sldMkLst>
          <pc:docMk/>
          <pc:sldMk cId="416239374" sldId="331"/>
        </pc:sldMkLst>
      </pc:sldChg>
      <pc:sldChg chg="addSp delSp modSp add mod modAnim">
        <pc:chgData name="טל-חן בן אליהו" userId="595ce8ac-f931-43ed-810b-1f21337a8cbc" providerId="ADAL" clId="{900296FB-1AD6-4AF9-B263-9FDC4E648205}" dt="2022-05-16T19:59:58.239" v="2674" actId="1036"/>
        <pc:sldMkLst>
          <pc:docMk/>
          <pc:sldMk cId="1982741952" sldId="331"/>
        </pc:sldMkLst>
        <pc:spChg chg="add mod">
          <ac:chgData name="טל-חן בן אליהו" userId="595ce8ac-f931-43ed-810b-1f21337a8cbc" providerId="ADAL" clId="{900296FB-1AD6-4AF9-B263-9FDC4E648205}" dt="2022-05-15T20:18:32.174" v="754"/>
          <ac:spMkLst>
            <pc:docMk/>
            <pc:sldMk cId="1982741952" sldId="331"/>
            <ac:spMk id="18" creationId="{8F72EF1D-0B7D-4EFB-8A77-49CD5B7B16ED}"/>
          </ac:spMkLst>
        </pc:spChg>
        <pc:spChg chg="add mod">
          <ac:chgData name="טל-חן בן אליהו" userId="595ce8ac-f931-43ed-810b-1f21337a8cbc" providerId="ADAL" clId="{900296FB-1AD6-4AF9-B263-9FDC4E648205}" dt="2022-05-15T20:18:32.174" v="754"/>
          <ac:spMkLst>
            <pc:docMk/>
            <pc:sldMk cId="1982741952" sldId="331"/>
            <ac:spMk id="19" creationId="{FF9FE7AE-691F-4108-AFC0-B23AD57E7FC6}"/>
          </ac:spMkLst>
        </pc:spChg>
        <pc:spChg chg="add mod">
          <ac:chgData name="טל-חן בן אליהו" userId="595ce8ac-f931-43ed-810b-1f21337a8cbc" providerId="ADAL" clId="{900296FB-1AD6-4AF9-B263-9FDC4E648205}" dt="2022-05-15T20:18:32.174" v="754"/>
          <ac:spMkLst>
            <pc:docMk/>
            <pc:sldMk cId="1982741952" sldId="331"/>
            <ac:spMk id="20" creationId="{3DF65F79-9C05-4478-A11F-60482A11044F}"/>
          </ac:spMkLst>
        </pc:spChg>
        <pc:spChg chg="del">
          <ac:chgData name="טל-חן בן אליהו" userId="595ce8ac-f931-43ed-810b-1f21337a8cbc" providerId="ADAL" clId="{900296FB-1AD6-4AF9-B263-9FDC4E648205}" dt="2022-05-15T20:18:20.592" v="753" actId="478"/>
          <ac:spMkLst>
            <pc:docMk/>
            <pc:sldMk cId="1982741952" sldId="331"/>
            <ac:spMk id="43" creationId="{2E315D1D-0A6C-4DB5-8930-7FD2E1C9D57A}"/>
          </ac:spMkLst>
        </pc:spChg>
        <pc:spChg chg="del">
          <ac:chgData name="טל-חן בן אליהו" userId="595ce8ac-f931-43ed-810b-1f21337a8cbc" providerId="ADAL" clId="{900296FB-1AD6-4AF9-B263-9FDC4E648205}" dt="2022-05-15T20:18:20.592" v="753" actId="478"/>
          <ac:spMkLst>
            <pc:docMk/>
            <pc:sldMk cId="1982741952" sldId="331"/>
            <ac:spMk id="44" creationId="{AFBD8C5B-D9B1-40CD-8452-5957A866F9C3}"/>
          </ac:spMkLst>
        </pc:spChg>
        <pc:spChg chg="del">
          <ac:chgData name="טל-חן בן אליהו" userId="595ce8ac-f931-43ed-810b-1f21337a8cbc" providerId="ADAL" clId="{900296FB-1AD6-4AF9-B263-9FDC4E648205}" dt="2022-05-15T20:18:20.592" v="753" actId="478"/>
          <ac:spMkLst>
            <pc:docMk/>
            <pc:sldMk cId="1982741952" sldId="331"/>
            <ac:spMk id="45" creationId="{1815DF62-B6CB-4A1C-A234-FDF188568162}"/>
          </ac:spMkLst>
        </pc:spChg>
        <pc:picChg chg="add mod">
          <ac:chgData name="טל-חן בן אליהו" userId="595ce8ac-f931-43ed-810b-1f21337a8cbc" providerId="ADAL" clId="{900296FB-1AD6-4AF9-B263-9FDC4E648205}" dt="2022-05-15T20:18:32.174" v="754"/>
          <ac:picMkLst>
            <pc:docMk/>
            <pc:sldMk cId="1982741952" sldId="331"/>
            <ac:picMk id="15" creationId="{5EEC5C49-7E38-4273-91EA-593D35697783}"/>
          </ac:picMkLst>
        </pc:picChg>
        <pc:picChg chg="add mod">
          <ac:chgData name="טל-חן בן אליהו" userId="595ce8ac-f931-43ed-810b-1f21337a8cbc" providerId="ADAL" clId="{900296FB-1AD6-4AF9-B263-9FDC4E648205}" dt="2022-05-15T20:18:32.174" v="754"/>
          <ac:picMkLst>
            <pc:docMk/>
            <pc:sldMk cId="1982741952" sldId="331"/>
            <ac:picMk id="16" creationId="{79DD8128-55B8-4C96-ABA1-48191DFADAC8}"/>
          </ac:picMkLst>
        </pc:picChg>
        <pc:picChg chg="add mod">
          <ac:chgData name="טל-חן בן אליהו" userId="595ce8ac-f931-43ed-810b-1f21337a8cbc" providerId="ADAL" clId="{900296FB-1AD6-4AF9-B263-9FDC4E648205}" dt="2022-05-15T20:18:41.202" v="755"/>
          <ac:picMkLst>
            <pc:docMk/>
            <pc:sldMk cId="1982741952" sldId="331"/>
            <ac:picMk id="17" creationId="{B1091761-CCB5-4B2E-84A3-4ED237C63E0A}"/>
          </ac:picMkLst>
        </pc:picChg>
        <pc:picChg chg="del">
          <ac:chgData name="טל-חן בן אליהו" userId="595ce8ac-f931-43ed-810b-1f21337a8cbc" providerId="ADAL" clId="{900296FB-1AD6-4AF9-B263-9FDC4E648205}" dt="2022-05-15T20:18:20.592" v="753" actId="478"/>
          <ac:picMkLst>
            <pc:docMk/>
            <pc:sldMk cId="1982741952" sldId="331"/>
            <ac:picMk id="40" creationId="{9BF36BAD-7E6C-499E-B805-2CF0462C1C2C}"/>
          </ac:picMkLst>
        </pc:picChg>
        <pc:picChg chg="del">
          <ac:chgData name="טל-חן בן אליהו" userId="595ce8ac-f931-43ed-810b-1f21337a8cbc" providerId="ADAL" clId="{900296FB-1AD6-4AF9-B263-9FDC4E648205}" dt="2022-05-15T20:18:20.592" v="753" actId="478"/>
          <ac:picMkLst>
            <pc:docMk/>
            <pc:sldMk cId="1982741952" sldId="331"/>
            <ac:picMk id="41" creationId="{ABBB6D87-00BD-464C-8B79-5CFD013BDF43}"/>
          </ac:picMkLst>
        </pc:picChg>
        <pc:picChg chg="del">
          <ac:chgData name="טל-חן בן אליהו" userId="595ce8ac-f931-43ed-810b-1f21337a8cbc" providerId="ADAL" clId="{900296FB-1AD6-4AF9-B263-9FDC4E648205}" dt="2022-05-15T20:18:20.592" v="753" actId="478"/>
          <ac:picMkLst>
            <pc:docMk/>
            <pc:sldMk cId="1982741952" sldId="331"/>
            <ac:picMk id="42" creationId="{13E71E54-EF46-4754-9CB1-E054A2A78957}"/>
          </ac:picMkLst>
        </pc:picChg>
        <pc:cxnChg chg="add mod">
          <ac:chgData name="טל-חן בן אליהו" userId="595ce8ac-f931-43ed-810b-1f21337a8cbc" providerId="ADAL" clId="{900296FB-1AD6-4AF9-B263-9FDC4E648205}" dt="2022-05-15T20:18:45.223" v="756" actId="14100"/>
          <ac:cxnSpMkLst>
            <pc:docMk/>
            <pc:sldMk cId="1982741952" sldId="331"/>
            <ac:cxnSpMk id="13" creationId="{B2CAAF75-9B97-4724-8875-C54F2CF6C4B6}"/>
          </ac:cxnSpMkLst>
        </pc:cxnChg>
        <pc:cxnChg chg="add mod">
          <ac:chgData name="טל-חן בן אליהו" userId="595ce8ac-f931-43ed-810b-1f21337a8cbc" providerId="ADAL" clId="{900296FB-1AD6-4AF9-B263-9FDC4E648205}" dt="2022-05-16T19:59:58.239" v="2674" actId="1036"/>
          <ac:cxnSpMkLst>
            <pc:docMk/>
            <pc:sldMk cId="1982741952" sldId="331"/>
            <ac:cxnSpMk id="14" creationId="{96FBB27B-AB70-4AE2-A74D-5FED2CE503D9}"/>
          </ac:cxnSpMkLst>
        </pc:cxnChg>
        <pc:cxnChg chg="add mod">
          <ac:chgData name="טל-חן בן אליהו" userId="595ce8ac-f931-43ed-810b-1f21337a8cbc" providerId="ADAL" clId="{900296FB-1AD6-4AF9-B263-9FDC4E648205}" dt="2022-05-15T20:18:32.174" v="754"/>
          <ac:cxnSpMkLst>
            <pc:docMk/>
            <pc:sldMk cId="1982741952" sldId="331"/>
            <ac:cxnSpMk id="21" creationId="{AFFE1620-4BE3-4BF8-98F0-3837026F5730}"/>
          </ac:cxnSpMkLst>
        </pc:cxnChg>
        <pc:cxnChg chg="add mod">
          <ac:chgData name="טל-חן בן אליהו" userId="595ce8ac-f931-43ed-810b-1f21337a8cbc" providerId="ADAL" clId="{900296FB-1AD6-4AF9-B263-9FDC4E648205}" dt="2022-05-15T20:18:32.174" v="754"/>
          <ac:cxnSpMkLst>
            <pc:docMk/>
            <pc:sldMk cId="1982741952" sldId="331"/>
            <ac:cxnSpMk id="22" creationId="{A07C66E0-CF09-4183-9492-ECFDEF887FC8}"/>
          </ac:cxnSpMkLst>
        </pc:cxnChg>
        <pc:cxnChg chg="add mod">
          <ac:chgData name="טל-חן בן אליהו" userId="595ce8ac-f931-43ed-810b-1f21337a8cbc" providerId="ADAL" clId="{900296FB-1AD6-4AF9-B263-9FDC4E648205}" dt="2022-05-15T20:18:32.174" v="754"/>
          <ac:cxnSpMkLst>
            <pc:docMk/>
            <pc:sldMk cId="1982741952" sldId="331"/>
            <ac:cxnSpMk id="23" creationId="{C6D61727-5728-493A-8641-A7071EE54049}"/>
          </ac:cxnSpMkLst>
        </pc:cxnChg>
        <pc:cxnChg chg="add mod">
          <ac:chgData name="טל-חן בן אליהו" userId="595ce8ac-f931-43ed-810b-1f21337a8cbc" providerId="ADAL" clId="{900296FB-1AD6-4AF9-B263-9FDC4E648205}" dt="2022-05-15T20:18:32.174" v="754"/>
          <ac:cxnSpMkLst>
            <pc:docMk/>
            <pc:sldMk cId="1982741952" sldId="331"/>
            <ac:cxnSpMk id="24" creationId="{ABED6035-F7B3-4E1A-A4EF-3042547DD5D7}"/>
          </ac:cxnSpMkLst>
        </pc:cxnChg>
        <pc:cxnChg chg="add mod">
          <ac:chgData name="טל-חן בן אליהו" userId="595ce8ac-f931-43ed-810b-1f21337a8cbc" providerId="ADAL" clId="{900296FB-1AD6-4AF9-B263-9FDC4E648205}" dt="2022-05-15T20:18:32.174" v="754"/>
          <ac:cxnSpMkLst>
            <pc:docMk/>
            <pc:sldMk cId="1982741952" sldId="331"/>
            <ac:cxnSpMk id="25" creationId="{F81A4CDC-5574-42FB-B592-82FA09452C9E}"/>
          </ac:cxnSpMkLst>
        </pc:cxnChg>
        <pc:cxnChg chg="add mod">
          <ac:chgData name="טל-חן בן אליהו" userId="595ce8ac-f931-43ed-810b-1f21337a8cbc" providerId="ADAL" clId="{900296FB-1AD6-4AF9-B263-9FDC4E648205}" dt="2022-05-15T20:18:32.174" v="754"/>
          <ac:cxnSpMkLst>
            <pc:docMk/>
            <pc:sldMk cId="1982741952" sldId="331"/>
            <ac:cxnSpMk id="26" creationId="{20AF751F-8370-4CCF-9401-8A9ADE820AED}"/>
          </ac:cxnSpMkLst>
        </pc:cxnChg>
        <pc:cxnChg chg="del">
          <ac:chgData name="טל-חן בן אליהו" userId="595ce8ac-f931-43ed-810b-1f21337a8cbc" providerId="ADAL" clId="{900296FB-1AD6-4AF9-B263-9FDC4E648205}" dt="2022-05-15T20:18:20.592" v="753" actId="478"/>
          <ac:cxnSpMkLst>
            <pc:docMk/>
            <pc:sldMk cId="1982741952" sldId="331"/>
            <ac:cxnSpMk id="38" creationId="{7B1F9F16-7531-4827-8333-72E0DB8D6C8B}"/>
          </ac:cxnSpMkLst>
        </pc:cxnChg>
        <pc:cxnChg chg="del">
          <ac:chgData name="טל-חן בן אליהו" userId="595ce8ac-f931-43ed-810b-1f21337a8cbc" providerId="ADAL" clId="{900296FB-1AD6-4AF9-B263-9FDC4E648205}" dt="2022-05-15T20:18:20.592" v="753" actId="478"/>
          <ac:cxnSpMkLst>
            <pc:docMk/>
            <pc:sldMk cId="1982741952" sldId="331"/>
            <ac:cxnSpMk id="39" creationId="{0989221D-447D-47B3-B66B-CC530DCCE97A}"/>
          </ac:cxnSpMkLst>
        </pc:cxnChg>
        <pc:cxnChg chg="del">
          <ac:chgData name="טל-חן בן אליהו" userId="595ce8ac-f931-43ed-810b-1f21337a8cbc" providerId="ADAL" clId="{900296FB-1AD6-4AF9-B263-9FDC4E648205}" dt="2022-05-15T20:18:20.592" v="753" actId="478"/>
          <ac:cxnSpMkLst>
            <pc:docMk/>
            <pc:sldMk cId="1982741952" sldId="331"/>
            <ac:cxnSpMk id="46" creationId="{1BA74B78-7A45-42A9-81E9-2A70554EEA4B}"/>
          </ac:cxnSpMkLst>
        </pc:cxnChg>
        <pc:cxnChg chg="del">
          <ac:chgData name="טל-חן בן אליהו" userId="595ce8ac-f931-43ed-810b-1f21337a8cbc" providerId="ADAL" clId="{900296FB-1AD6-4AF9-B263-9FDC4E648205}" dt="2022-05-15T20:18:20.592" v="753" actId="478"/>
          <ac:cxnSpMkLst>
            <pc:docMk/>
            <pc:sldMk cId="1982741952" sldId="331"/>
            <ac:cxnSpMk id="47" creationId="{82878CEB-F78B-43A6-8985-47B66D9B8008}"/>
          </ac:cxnSpMkLst>
        </pc:cxnChg>
      </pc:sldChg>
      <pc:sldChg chg="addSp delSp modSp add mod addAnim delAnim modAnim modNotesTx">
        <pc:chgData name="טל-חן בן אליהו" userId="595ce8ac-f931-43ed-810b-1f21337a8cbc" providerId="ADAL" clId="{900296FB-1AD6-4AF9-B263-9FDC4E648205}" dt="2022-05-16T20:21:14.966" v="3263" actId="20577"/>
        <pc:sldMkLst>
          <pc:docMk/>
          <pc:sldMk cId="3204132297" sldId="332"/>
        </pc:sldMkLst>
        <pc:spChg chg="add del mod">
          <ac:chgData name="טל-חן בן אליהו" userId="595ce8ac-f931-43ed-810b-1f21337a8cbc" providerId="ADAL" clId="{900296FB-1AD6-4AF9-B263-9FDC4E648205}" dt="2022-05-15T20:19:26.927" v="760" actId="478"/>
          <ac:spMkLst>
            <pc:docMk/>
            <pc:sldMk cId="3204132297" sldId="332"/>
            <ac:spMk id="3" creationId="{D9A42B49-B2C2-440F-ABE5-640412F333D3}"/>
          </ac:spMkLst>
        </pc:spChg>
        <pc:spChg chg="add mod ord">
          <ac:chgData name="טל-חן בן אליהו" userId="595ce8ac-f931-43ed-810b-1f21337a8cbc" providerId="ADAL" clId="{900296FB-1AD6-4AF9-B263-9FDC4E648205}" dt="2022-05-15T20:20:31.600" v="778" actId="167"/>
          <ac:spMkLst>
            <pc:docMk/>
            <pc:sldMk cId="3204132297" sldId="332"/>
            <ac:spMk id="4" creationId="{7A069D08-BE02-4E1A-BEA2-A63F1CC88D91}"/>
          </ac:spMkLst>
        </pc:spChg>
        <pc:spChg chg="add del mod">
          <ac:chgData name="טל-חן בן אליהו" userId="595ce8ac-f931-43ed-810b-1f21337a8cbc" providerId="ADAL" clId="{900296FB-1AD6-4AF9-B263-9FDC4E648205}" dt="2022-05-16T20:08:02.665" v="2695" actId="478"/>
          <ac:spMkLst>
            <pc:docMk/>
            <pc:sldMk cId="3204132297" sldId="332"/>
            <ac:spMk id="26" creationId="{538792C9-9314-4964-8B27-5F1C7C2D7268}"/>
          </ac:spMkLst>
        </pc:spChg>
        <pc:spChg chg="add mod">
          <ac:chgData name="טל-חן בן אליהו" userId="595ce8ac-f931-43ed-810b-1f21337a8cbc" providerId="ADAL" clId="{900296FB-1AD6-4AF9-B263-9FDC4E648205}" dt="2022-05-15T20:19:34.923" v="761"/>
          <ac:spMkLst>
            <pc:docMk/>
            <pc:sldMk cId="3204132297" sldId="332"/>
            <ac:spMk id="139" creationId="{A4FFBBB9-8A62-495A-B5D6-B1A95A315FE2}"/>
          </ac:spMkLst>
        </pc:spChg>
        <pc:spChg chg="add mod">
          <ac:chgData name="טל-חן בן אליהו" userId="595ce8ac-f931-43ed-810b-1f21337a8cbc" providerId="ADAL" clId="{900296FB-1AD6-4AF9-B263-9FDC4E648205}" dt="2022-05-15T20:19:34.923" v="761"/>
          <ac:spMkLst>
            <pc:docMk/>
            <pc:sldMk cId="3204132297" sldId="332"/>
            <ac:spMk id="140" creationId="{C1154987-34A8-4AF7-8091-E5269F621A3C}"/>
          </ac:spMkLst>
        </pc:spChg>
        <pc:spChg chg="add del mod">
          <ac:chgData name="טל-חן בן אליהו" userId="595ce8ac-f931-43ed-810b-1f21337a8cbc" providerId="ADAL" clId="{900296FB-1AD6-4AF9-B263-9FDC4E648205}" dt="2022-05-16T20:12:19.677" v="2732" actId="1076"/>
          <ac:spMkLst>
            <pc:docMk/>
            <pc:sldMk cId="3204132297" sldId="332"/>
            <ac:spMk id="141" creationId="{652D7D48-E05C-4976-AE8A-780A5A055903}"/>
          </ac:spMkLst>
        </pc:spChg>
        <pc:spChg chg="add del mod">
          <ac:chgData name="טל-חן בן אליהו" userId="595ce8ac-f931-43ed-810b-1f21337a8cbc" providerId="ADAL" clId="{900296FB-1AD6-4AF9-B263-9FDC4E648205}" dt="2022-05-15T21:04:02.848" v="988" actId="478"/>
          <ac:spMkLst>
            <pc:docMk/>
            <pc:sldMk cId="3204132297" sldId="332"/>
            <ac:spMk id="143" creationId="{FE3234F9-B042-4126-9BEB-E758B4E6760C}"/>
          </ac:spMkLst>
        </pc:spChg>
        <pc:spChg chg="add del mod">
          <ac:chgData name="טל-חן בן אליהו" userId="595ce8ac-f931-43ed-810b-1f21337a8cbc" providerId="ADAL" clId="{900296FB-1AD6-4AF9-B263-9FDC4E648205}" dt="2022-05-15T21:03:58.865" v="987" actId="478"/>
          <ac:spMkLst>
            <pc:docMk/>
            <pc:sldMk cId="3204132297" sldId="332"/>
            <ac:spMk id="144" creationId="{FFBDEA1C-AD59-44AD-B890-AF5FE3A05091}"/>
          </ac:spMkLst>
        </pc:spChg>
        <pc:spChg chg="add mod">
          <ac:chgData name="טל-חן בן אליהו" userId="595ce8ac-f931-43ed-810b-1f21337a8cbc" providerId="ADAL" clId="{900296FB-1AD6-4AF9-B263-9FDC4E648205}" dt="2022-05-16T20:12:13.093" v="2730" actId="1076"/>
          <ac:spMkLst>
            <pc:docMk/>
            <pc:sldMk cId="3204132297" sldId="332"/>
            <ac:spMk id="145" creationId="{CEFD6E57-D60B-4416-9B4A-63AC98207599}"/>
          </ac:spMkLst>
        </pc:spChg>
        <pc:spChg chg="add mod">
          <ac:chgData name="טל-חן בן אליהו" userId="595ce8ac-f931-43ed-810b-1f21337a8cbc" providerId="ADAL" clId="{900296FB-1AD6-4AF9-B263-9FDC4E648205}" dt="2022-05-15T20:19:34.923" v="761"/>
          <ac:spMkLst>
            <pc:docMk/>
            <pc:sldMk cId="3204132297" sldId="332"/>
            <ac:spMk id="147" creationId="{E2C2919F-FC26-4249-B940-A33A340FF92A}"/>
          </ac:spMkLst>
        </pc:spChg>
        <pc:spChg chg="add mod">
          <ac:chgData name="טל-חן בן אליהו" userId="595ce8ac-f931-43ed-810b-1f21337a8cbc" providerId="ADAL" clId="{900296FB-1AD6-4AF9-B263-9FDC4E648205}" dt="2022-05-16T20:12:32.943" v="2734" actId="1076"/>
          <ac:spMkLst>
            <pc:docMk/>
            <pc:sldMk cId="3204132297" sldId="332"/>
            <ac:spMk id="148" creationId="{CF6D90E4-76E8-490A-A9F5-C028D622C571}"/>
          </ac:spMkLst>
        </pc:spChg>
        <pc:spChg chg="add mod">
          <ac:chgData name="טל-חן בן אליהו" userId="595ce8ac-f931-43ed-810b-1f21337a8cbc" providerId="ADAL" clId="{900296FB-1AD6-4AF9-B263-9FDC4E648205}" dt="2022-05-16T20:18:01.045" v="2984" actId="20577"/>
          <ac:spMkLst>
            <pc:docMk/>
            <pc:sldMk cId="3204132297" sldId="332"/>
            <ac:spMk id="149" creationId="{ED9A2EDF-2191-4868-AA7C-08E21AD70422}"/>
          </ac:spMkLst>
        </pc:spChg>
        <pc:spChg chg="add del mod">
          <ac:chgData name="טל-חן בן אליהו" userId="595ce8ac-f931-43ed-810b-1f21337a8cbc" providerId="ADAL" clId="{900296FB-1AD6-4AF9-B263-9FDC4E648205}" dt="2022-05-16T20:12:17.081" v="2731" actId="1076"/>
          <ac:spMkLst>
            <pc:docMk/>
            <pc:sldMk cId="3204132297" sldId="332"/>
            <ac:spMk id="150" creationId="{90AEBC0D-DE7B-4FC6-94A7-7D9A85E9AE6E}"/>
          </ac:spMkLst>
        </pc:spChg>
        <pc:spChg chg="add mod">
          <ac:chgData name="טל-חן בן אליהו" userId="595ce8ac-f931-43ed-810b-1f21337a8cbc" providerId="ADAL" clId="{900296FB-1AD6-4AF9-B263-9FDC4E648205}" dt="2022-05-16T20:13:09.325" v="2747" actId="20577"/>
          <ac:spMkLst>
            <pc:docMk/>
            <pc:sldMk cId="3204132297" sldId="332"/>
            <ac:spMk id="151" creationId="{39CBC05F-4C8D-487A-93E0-2BFE4A2316FA}"/>
          </ac:spMkLst>
        </pc:spChg>
        <pc:spChg chg="add mod">
          <ac:chgData name="טל-חן בן אליהו" userId="595ce8ac-f931-43ed-810b-1f21337a8cbc" providerId="ADAL" clId="{900296FB-1AD6-4AF9-B263-9FDC4E648205}" dt="2022-05-16T20:18:40.219" v="3001" actId="20577"/>
          <ac:spMkLst>
            <pc:docMk/>
            <pc:sldMk cId="3204132297" sldId="332"/>
            <ac:spMk id="152" creationId="{0656D276-5405-4DEF-8DD1-1D0BDBF74C2F}"/>
          </ac:spMkLst>
        </pc:spChg>
        <pc:spChg chg="add mod">
          <ac:chgData name="טל-חן בן אליהו" userId="595ce8ac-f931-43ed-810b-1f21337a8cbc" providerId="ADAL" clId="{900296FB-1AD6-4AF9-B263-9FDC4E648205}" dt="2022-05-16T20:12:23.493" v="2733" actId="1076"/>
          <ac:spMkLst>
            <pc:docMk/>
            <pc:sldMk cId="3204132297" sldId="332"/>
            <ac:spMk id="153" creationId="{4F0FC86D-4157-4253-BF45-E2023225B3AE}"/>
          </ac:spMkLst>
        </pc:spChg>
        <pc:spChg chg="add mod">
          <ac:chgData name="טל-חן בן אליהו" userId="595ce8ac-f931-43ed-810b-1f21337a8cbc" providerId="ADAL" clId="{900296FB-1AD6-4AF9-B263-9FDC4E648205}" dt="2022-05-15T21:03:06.713" v="975" actId="1076"/>
          <ac:spMkLst>
            <pc:docMk/>
            <pc:sldMk cId="3204132297" sldId="332"/>
            <ac:spMk id="154" creationId="{D20837F1-9412-4699-BCDD-1ED1ACFD59F1}"/>
          </ac:spMkLst>
        </pc:spChg>
        <pc:spChg chg="del">
          <ac:chgData name="טל-חן בן אליהו" userId="595ce8ac-f931-43ed-810b-1f21337a8cbc" providerId="ADAL" clId="{900296FB-1AD6-4AF9-B263-9FDC4E648205}" dt="2022-05-15T20:19:25.898" v="759" actId="478"/>
          <ac:spMkLst>
            <pc:docMk/>
            <pc:sldMk cId="3204132297" sldId="332"/>
            <ac:spMk id="2731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9:25.898" v="759" actId="478"/>
          <ac:spMkLst>
            <pc:docMk/>
            <pc:sldMk cId="3204132297" sldId="332"/>
            <ac:spMk id="2732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9:25.898" v="759" actId="478"/>
          <ac:spMkLst>
            <pc:docMk/>
            <pc:sldMk cId="3204132297" sldId="332"/>
            <ac:spMk id="273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9:25.898" v="759" actId="478"/>
          <ac:spMkLst>
            <pc:docMk/>
            <pc:sldMk cId="3204132297" sldId="332"/>
            <ac:spMk id="273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9:25.898" v="759" actId="478"/>
          <ac:spMkLst>
            <pc:docMk/>
            <pc:sldMk cId="3204132297" sldId="332"/>
            <ac:spMk id="273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9:25.898" v="759" actId="478"/>
          <ac:spMkLst>
            <pc:docMk/>
            <pc:sldMk cId="3204132297" sldId="332"/>
            <ac:spMk id="2736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19:25.898" v="759" actId="478"/>
          <ac:spMkLst>
            <pc:docMk/>
            <pc:sldMk cId="3204132297" sldId="332"/>
            <ac:spMk id="2737" creationId="{00000000-0000-0000-0000-000000000000}"/>
          </ac:spMkLst>
        </pc:spChg>
        <pc:grpChg chg="del">
          <ac:chgData name="טל-חן בן אליהו" userId="595ce8ac-f931-43ed-810b-1f21337a8cbc" providerId="ADAL" clId="{900296FB-1AD6-4AF9-B263-9FDC4E648205}" dt="2022-05-15T20:19:25.898" v="759" actId="478"/>
          <ac:grpSpMkLst>
            <pc:docMk/>
            <pc:sldMk cId="3204132297" sldId="332"/>
            <ac:grpSpMk id="2614" creationId="{00000000-0000-0000-0000-000000000000}"/>
          </ac:grpSpMkLst>
        </pc:grpChg>
        <pc:picChg chg="add mod">
          <ac:chgData name="טל-חן בן אליהו" userId="595ce8ac-f931-43ed-810b-1f21337a8cbc" providerId="ADAL" clId="{900296FB-1AD6-4AF9-B263-9FDC4E648205}" dt="2022-05-15T20:19:34.923" v="761"/>
          <ac:picMkLst>
            <pc:docMk/>
            <pc:sldMk cId="3204132297" sldId="332"/>
            <ac:picMk id="136" creationId="{38FAAD9B-F4DC-4B15-B5FD-E3B706D2B11C}"/>
          </ac:picMkLst>
        </pc:picChg>
        <pc:picChg chg="add mod">
          <ac:chgData name="טל-חן בן אליהו" userId="595ce8ac-f931-43ed-810b-1f21337a8cbc" providerId="ADAL" clId="{900296FB-1AD6-4AF9-B263-9FDC4E648205}" dt="2022-05-15T20:19:34.923" v="761"/>
          <ac:picMkLst>
            <pc:docMk/>
            <pc:sldMk cId="3204132297" sldId="332"/>
            <ac:picMk id="137" creationId="{228F8C06-D8DE-4BBF-9EF0-E5B7A08F666A}"/>
          </ac:picMkLst>
        </pc:picChg>
        <pc:picChg chg="add mod">
          <ac:chgData name="טל-חן בן אליהו" userId="595ce8ac-f931-43ed-810b-1f21337a8cbc" providerId="ADAL" clId="{900296FB-1AD6-4AF9-B263-9FDC4E648205}" dt="2022-05-15T20:19:50.737" v="763" actId="1076"/>
          <ac:picMkLst>
            <pc:docMk/>
            <pc:sldMk cId="3204132297" sldId="332"/>
            <ac:picMk id="138" creationId="{B501D563-7FBD-44D2-9361-48D90E16BA74}"/>
          </ac:picMkLst>
        </pc:picChg>
        <pc:cxnChg chg="add mod">
          <ac:chgData name="טל-חן בן אליהו" userId="595ce8ac-f931-43ed-810b-1f21337a8cbc" providerId="ADAL" clId="{900296FB-1AD6-4AF9-B263-9FDC4E648205}" dt="2022-05-16T20:02:00.091" v="2684" actId="14100"/>
          <ac:cxnSpMkLst>
            <pc:docMk/>
            <pc:sldMk cId="3204132297" sldId="332"/>
            <ac:cxnSpMk id="134" creationId="{394022C0-7E93-4BFA-92F6-7368B8CA8BCA}"/>
          </ac:cxnSpMkLst>
        </pc:cxnChg>
        <pc:cxnChg chg="add mod">
          <ac:chgData name="טל-חן בן אליהו" userId="595ce8ac-f931-43ed-810b-1f21337a8cbc" providerId="ADAL" clId="{900296FB-1AD6-4AF9-B263-9FDC4E648205}" dt="2022-05-16T20:01:59.415" v="2683" actId="14100"/>
          <ac:cxnSpMkLst>
            <pc:docMk/>
            <pc:sldMk cId="3204132297" sldId="332"/>
            <ac:cxnSpMk id="135" creationId="{44F3EAFB-1132-4192-B420-50179C84680D}"/>
          </ac:cxnSpMkLst>
        </pc:cxnChg>
        <pc:cxnChg chg="add del mod">
          <ac:chgData name="טל-חן בן אליהו" userId="595ce8ac-f931-43ed-810b-1f21337a8cbc" providerId="ADAL" clId="{900296FB-1AD6-4AF9-B263-9FDC4E648205}" dt="2022-05-15T21:04:02.848" v="988" actId="478"/>
          <ac:cxnSpMkLst>
            <pc:docMk/>
            <pc:sldMk cId="3204132297" sldId="332"/>
            <ac:cxnSpMk id="142" creationId="{6B5A4EF1-F0D9-4DFB-A590-0767BCB5C5E1}"/>
          </ac:cxnSpMkLst>
        </pc:cxnChg>
        <pc:cxnChg chg="add mod">
          <ac:chgData name="טל-חן בן אליהו" userId="595ce8ac-f931-43ed-810b-1f21337a8cbc" providerId="ADAL" clId="{900296FB-1AD6-4AF9-B263-9FDC4E648205}" dt="2022-05-16T20:12:09.215" v="2729" actId="14100"/>
          <ac:cxnSpMkLst>
            <pc:docMk/>
            <pc:sldMk cId="3204132297" sldId="332"/>
            <ac:cxnSpMk id="146" creationId="{30DC9A31-6932-490C-88E2-D2E76173059C}"/>
          </ac:cxnSpMkLst>
        </pc:cxnChg>
        <pc:cxnChg chg="del">
          <ac:chgData name="טל-חן בן אליהו" userId="595ce8ac-f931-43ed-810b-1f21337a8cbc" providerId="ADAL" clId="{900296FB-1AD6-4AF9-B263-9FDC4E648205}" dt="2022-05-15T20:19:25.898" v="759" actId="478"/>
          <ac:cxnSpMkLst>
            <pc:docMk/>
            <pc:sldMk cId="3204132297" sldId="332"/>
            <ac:cxnSpMk id="2738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20:19:25.898" v="759" actId="478"/>
          <ac:cxnSpMkLst>
            <pc:docMk/>
            <pc:sldMk cId="3204132297" sldId="332"/>
            <ac:cxnSpMk id="2739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20:19:25.898" v="759" actId="478"/>
          <ac:cxnSpMkLst>
            <pc:docMk/>
            <pc:sldMk cId="3204132297" sldId="332"/>
            <ac:cxnSpMk id="2740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20:19:25.898" v="759" actId="478"/>
          <ac:cxnSpMkLst>
            <pc:docMk/>
            <pc:sldMk cId="3204132297" sldId="332"/>
            <ac:cxnSpMk id="2741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20:19:25.898" v="759" actId="478"/>
          <ac:cxnSpMkLst>
            <pc:docMk/>
            <pc:sldMk cId="3204132297" sldId="332"/>
            <ac:cxnSpMk id="2742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20:19:25.898" v="759" actId="478"/>
          <ac:cxnSpMkLst>
            <pc:docMk/>
            <pc:sldMk cId="3204132297" sldId="332"/>
            <ac:cxnSpMk id="2743" creationId="{00000000-0000-0000-0000-000000000000}"/>
          </ac:cxnSpMkLst>
        </pc:cxnChg>
      </pc:sldChg>
      <pc:sldChg chg="addSp delSp modSp add mod addAnim delAnim modAnim">
        <pc:chgData name="טל-חן בן אליהו" userId="595ce8ac-f931-43ed-810b-1f21337a8cbc" providerId="ADAL" clId="{900296FB-1AD6-4AF9-B263-9FDC4E648205}" dt="2022-05-16T21:14:51.553" v="4361" actId="1076"/>
        <pc:sldMkLst>
          <pc:docMk/>
          <pc:sldMk cId="1274069831" sldId="333"/>
        </pc:sldMkLst>
        <pc:spChg chg="add mod">
          <ac:chgData name="טל-חן בן אליהו" userId="595ce8ac-f931-43ed-810b-1f21337a8cbc" providerId="ADAL" clId="{900296FB-1AD6-4AF9-B263-9FDC4E648205}" dt="2022-05-16T21:04:04.133" v="4257" actId="404"/>
          <ac:spMkLst>
            <pc:docMk/>
            <pc:sldMk cId="1274069831" sldId="333"/>
            <ac:spMk id="2" creationId="{1D2BE353-D590-4660-8317-0AB60C8F3A65}"/>
          </ac:spMkLst>
        </pc:spChg>
        <pc:spChg chg="add del mod">
          <ac:chgData name="טל-חן בן אליהו" userId="595ce8ac-f931-43ed-810b-1f21337a8cbc" providerId="ADAL" clId="{900296FB-1AD6-4AF9-B263-9FDC4E648205}" dt="2022-05-15T20:21:05.644" v="783" actId="478"/>
          <ac:spMkLst>
            <pc:docMk/>
            <pc:sldMk cId="1274069831" sldId="333"/>
            <ac:spMk id="3" creationId="{9D357462-BE16-45BD-AE17-D8599A58C6F1}"/>
          </ac:spMkLst>
        </pc:spChg>
        <pc:spChg chg="add del mod">
          <ac:chgData name="טל-חן בן אליהו" userId="595ce8ac-f931-43ed-810b-1f21337a8cbc" providerId="ADAL" clId="{900296FB-1AD6-4AF9-B263-9FDC4E648205}" dt="2022-05-16T20:22:03.778" v="3265"/>
          <ac:spMkLst>
            <pc:docMk/>
            <pc:sldMk cId="1274069831" sldId="333"/>
            <ac:spMk id="8" creationId="{7E92F5D2-2D85-4B4F-8E8A-484291E4AF8F}"/>
          </ac:spMkLst>
        </pc:spChg>
        <pc:spChg chg="add del mod">
          <ac:chgData name="טל-חן בן אליהו" userId="595ce8ac-f931-43ed-810b-1f21337a8cbc" providerId="ADAL" clId="{900296FB-1AD6-4AF9-B263-9FDC4E648205}" dt="2022-05-16T20:22:03.778" v="3265"/>
          <ac:spMkLst>
            <pc:docMk/>
            <pc:sldMk cId="1274069831" sldId="333"/>
            <ac:spMk id="9" creationId="{9B087A59-720E-4118-BCF0-FB89D2E43AFC}"/>
          </ac:spMkLst>
        </pc:spChg>
        <pc:spChg chg="add del mod">
          <ac:chgData name="טל-חן בן אליהו" userId="595ce8ac-f931-43ed-810b-1f21337a8cbc" providerId="ADAL" clId="{900296FB-1AD6-4AF9-B263-9FDC4E648205}" dt="2022-05-16T20:22:03.778" v="3265"/>
          <ac:spMkLst>
            <pc:docMk/>
            <pc:sldMk cId="1274069831" sldId="333"/>
            <ac:spMk id="10" creationId="{279FC376-2C49-4545-9A0C-FDC4513FCBD6}"/>
          </ac:spMkLst>
        </pc:spChg>
        <pc:spChg chg="add del mod">
          <ac:chgData name="טל-חן בן אליהו" userId="595ce8ac-f931-43ed-810b-1f21337a8cbc" providerId="ADAL" clId="{900296FB-1AD6-4AF9-B263-9FDC4E648205}" dt="2022-05-16T20:22:03.778" v="3265"/>
          <ac:spMkLst>
            <pc:docMk/>
            <pc:sldMk cId="1274069831" sldId="333"/>
            <ac:spMk id="11" creationId="{4048183D-8030-42ED-B089-20CEA37F3454}"/>
          </ac:spMkLst>
        </pc:spChg>
        <pc:spChg chg="add del mod">
          <ac:chgData name="טל-חן בן אליהו" userId="595ce8ac-f931-43ed-810b-1f21337a8cbc" providerId="ADAL" clId="{900296FB-1AD6-4AF9-B263-9FDC4E648205}" dt="2022-05-16T20:22:03.778" v="3265"/>
          <ac:spMkLst>
            <pc:docMk/>
            <pc:sldMk cId="1274069831" sldId="333"/>
            <ac:spMk id="13" creationId="{AD3E3878-80B7-449F-8B8F-C66C1A200AEE}"/>
          </ac:spMkLst>
        </pc:spChg>
        <pc:spChg chg="add del mod">
          <ac:chgData name="טל-חן בן אליהו" userId="595ce8ac-f931-43ed-810b-1f21337a8cbc" providerId="ADAL" clId="{900296FB-1AD6-4AF9-B263-9FDC4E648205}" dt="2022-05-16T20:22:03.778" v="3265"/>
          <ac:spMkLst>
            <pc:docMk/>
            <pc:sldMk cId="1274069831" sldId="333"/>
            <ac:spMk id="14" creationId="{870A3DAF-8876-4DE4-91E8-088AE28583BC}"/>
          </ac:spMkLst>
        </pc:spChg>
        <pc:spChg chg="add del mod">
          <ac:chgData name="טל-חן בן אליהו" userId="595ce8ac-f931-43ed-810b-1f21337a8cbc" providerId="ADAL" clId="{900296FB-1AD6-4AF9-B263-9FDC4E648205}" dt="2022-05-16T20:22:03.778" v="3265"/>
          <ac:spMkLst>
            <pc:docMk/>
            <pc:sldMk cId="1274069831" sldId="333"/>
            <ac:spMk id="16" creationId="{AD2B042B-5786-4A2F-9F1B-AACAB7805F95}"/>
          </ac:spMkLst>
        </pc:spChg>
        <pc:spChg chg="add del mod">
          <ac:chgData name="טל-חן בן אליהו" userId="595ce8ac-f931-43ed-810b-1f21337a8cbc" providerId="ADAL" clId="{900296FB-1AD6-4AF9-B263-9FDC4E648205}" dt="2022-05-16T20:22:03.778" v="3265"/>
          <ac:spMkLst>
            <pc:docMk/>
            <pc:sldMk cId="1274069831" sldId="333"/>
            <ac:spMk id="17" creationId="{55245EF9-D57A-4230-9808-68D71C921697}"/>
          </ac:spMkLst>
        </pc:spChg>
        <pc:spChg chg="add del mod">
          <ac:chgData name="טל-חן בן אליהו" userId="595ce8ac-f931-43ed-810b-1f21337a8cbc" providerId="ADAL" clId="{900296FB-1AD6-4AF9-B263-9FDC4E648205}" dt="2022-05-16T20:22:03.778" v="3265"/>
          <ac:spMkLst>
            <pc:docMk/>
            <pc:sldMk cId="1274069831" sldId="333"/>
            <ac:spMk id="18" creationId="{60A6DA73-77F3-4F4B-AA0D-1A1D6A1227F2}"/>
          </ac:spMkLst>
        </pc:spChg>
        <pc:spChg chg="add del mod">
          <ac:chgData name="טל-חן בן אליהו" userId="595ce8ac-f931-43ed-810b-1f21337a8cbc" providerId="ADAL" clId="{900296FB-1AD6-4AF9-B263-9FDC4E648205}" dt="2022-05-16T20:22:03.778" v="3265"/>
          <ac:spMkLst>
            <pc:docMk/>
            <pc:sldMk cId="1274069831" sldId="333"/>
            <ac:spMk id="19" creationId="{EEF6CC36-83CF-4D84-AFD6-89EE3CD2393E}"/>
          </ac:spMkLst>
        </pc:spChg>
        <pc:spChg chg="add del mod">
          <ac:chgData name="טל-חן בן אליהו" userId="595ce8ac-f931-43ed-810b-1f21337a8cbc" providerId="ADAL" clId="{900296FB-1AD6-4AF9-B263-9FDC4E648205}" dt="2022-05-16T20:22:03.778" v="3265"/>
          <ac:spMkLst>
            <pc:docMk/>
            <pc:sldMk cId="1274069831" sldId="333"/>
            <ac:spMk id="20" creationId="{A0D11E81-BDD0-46DF-8A1F-36773BC6EE99}"/>
          </ac:spMkLst>
        </pc:spChg>
        <pc:spChg chg="add del mod">
          <ac:chgData name="טל-חן בן אליהו" userId="595ce8ac-f931-43ed-810b-1f21337a8cbc" providerId="ADAL" clId="{900296FB-1AD6-4AF9-B263-9FDC4E648205}" dt="2022-05-16T20:40:01.470" v="3734" actId="21"/>
          <ac:spMkLst>
            <pc:docMk/>
            <pc:sldMk cId="1274069831" sldId="333"/>
            <ac:spMk id="26" creationId="{AC404A32-EBE7-47F3-97AD-135DE173F390}"/>
          </ac:spMkLst>
        </pc:spChg>
        <pc:spChg chg="add del mod">
          <ac:chgData name="טל-חן בן אליהו" userId="595ce8ac-f931-43ed-810b-1f21337a8cbc" providerId="ADAL" clId="{900296FB-1AD6-4AF9-B263-9FDC4E648205}" dt="2022-05-16T20:27:01.940" v="3380" actId="478"/>
          <ac:spMkLst>
            <pc:docMk/>
            <pc:sldMk cId="1274069831" sldId="333"/>
            <ac:spMk id="27" creationId="{D1F327BA-B9D1-467D-B32D-F60CA0C7DD80}"/>
          </ac:spMkLst>
        </pc:spChg>
        <pc:spChg chg="add mod">
          <ac:chgData name="טל-חן בן אליהו" userId="595ce8ac-f931-43ed-810b-1f21337a8cbc" providerId="ADAL" clId="{900296FB-1AD6-4AF9-B263-9FDC4E648205}" dt="2022-05-16T21:05:35.121" v="4286" actId="1076"/>
          <ac:spMkLst>
            <pc:docMk/>
            <pc:sldMk cId="1274069831" sldId="333"/>
            <ac:spMk id="28" creationId="{F74C241B-C4A6-4D95-8E3A-DD96F111BED6}"/>
          </ac:spMkLst>
        </pc:spChg>
        <pc:spChg chg="add mod">
          <ac:chgData name="טל-חן בן אליהו" userId="595ce8ac-f931-43ed-810b-1f21337a8cbc" providerId="ADAL" clId="{900296FB-1AD6-4AF9-B263-9FDC4E648205}" dt="2022-05-16T21:05:38.670" v="4287" actId="1076"/>
          <ac:spMkLst>
            <pc:docMk/>
            <pc:sldMk cId="1274069831" sldId="333"/>
            <ac:spMk id="29" creationId="{D1F35B98-42F3-403B-ABA9-BD3CA352F1A7}"/>
          </ac:spMkLst>
        </pc:spChg>
        <pc:spChg chg="add del mod">
          <ac:chgData name="טל-חן בן אליהו" userId="595ce8ac-f931-43ed-810b-1f21337a8cbc" providerId="ADAL" clId="{900296FB-1AD6-4AF9-B263-9FDC4E648205}" dt="2022-05-16T20:34:43.768" v="3564" actId="478"/>
          <ac:spMkLst>
            <pc:docMk/>
            <pc:sldMk cId="1274069831" sldId="333"/>
            <ac:spMk id="31" creationId="{A8AB1E5A-B6A6-44D3-8D2E-079FD29E308E}"/>
          </ac:spMkLst>
        </pc:spChg>
        <pc:spChg chg="add del mod">
          <ac:chgData name="טל-חן בן אליהו" userId="595ce8ac-f931-43ed-810b-1f21337a8cbc" providerId="ADAL" clId="{900296FB-1AD6-4AF9-B263-9FDC4E648205}" dt="2022-05-16T20:34:43.768" v="3564" actId="478"/>
          <ac:spMkLst>
            <pc:docMk/>
            <pc:sldMk cId="1274069831" sldId="333"/>
            <ac:spMk id="32" creationId="{7A3596D3-924D-4C48-8951-62878376CB11}"/>
          </ac:spMkLst>
        </pc:spChg>
        <pc:spChg chg="add del mod">
          <ac:chgData name="טל-חן בן אליהו" userId="595ce8ac-f931-43ed-810b-1f21337a8cbc" providerId="ADAL" clId="{900296FB-1AD6-4AF9-B263-9FDC4E648205}" dt="2022-05-16T20:34:43.768" v="3564" actId="478"/>
          <ac:spMkLst>
            <pc:docMk/>
            <pc:sldMk cId="1274069831" sldId="333"/>
            <ac:spMk id="34" creationId="{05AC9CF0-DB8D-4421-B069-1D73BB47ADD8}"/>
          </ac:spMkLst>
        </pc:spChg>
        <pc:spChg chg="add del mod">
          <ac:chgData name="טל-חן בן אליהו" userId="595ce8ac-f931-43ed-810b-1f21337a8cbc" providerId="ADAL" clId="{900296FB-1AD6-4AF9-B263-9FDC4E648205}" dt="2022-05-16T20:34:43.768" v="3564" actId="478"/>
          <ac:spMkLst>
            <pc:docMk/>
            <pc:sldMk cId="1274069831" sldId="333"/>
            <ac:spMk id="35" creationId="{0E66A277-267F-4629-9D50-757A2A26B772}"/>
          </ac:spMkLst>
        </pc:spChg>
        <pc:spChg chg="add del mod">
          <ac:chgData name="טל-חן בן אליהו" userId="595ce8ac-f931-43ed-810b-1f21337a8cbc" providerId="ADAL" clId="{900296FB-1AD6-4AF9-B263-9FDC4E648205}" dt="2022-05-16T20:26:31.422" v="3378" actId="478"/>
          <ac:spMkLst>
            <pc:docMk/>
            <pc:sldMk cId="1274069831" sldId="333"/>
            <ac:spMk id="36" creationId="{AF7FC0BD-FF3F-4641-BDFC-E1D2EEB64446}"/>
          </ac:spMkLst>
        </pc:spChg>
        <pc:spChg chg="add del mod">
          <ac:chgData name="טל-חן בן אליהו" userId="595ce8ac-f931-43ed-810b-1f21337a8cbc" providerId="ADAL" clId="{900296FB-1AD6-4AF9-B263-9FDC4E648205}" dt="2022-05-16T20:27:01.940" v="3380" actId="478"/>
          <ac:spMkLst>
            <pc:docMk/>
            <pc:sldMk cId="1274069831" sldId="333"/>
            <ac:spMk id="37" creationId="{F81E998E-81F6-434E-AA2D-A6BCE92AA3B7}"/>
          </ac:spMkLst>
        </pc:spChg>
        <pc:spChg chg="add del mod">
          <ac:chgData name="טל-חן בן אליהו" userId="595ce8ac-f931-43ed-810b-1f21337a8cbc" providerId="ADAL" clId="{900296FB-1AD6-4AF9-B263-9FDC4E648205}" dt="2022-05-16T21:00:23.154" v="4213" actId="478"/>
          <ac:spMkLst>
            <pc:docMk/>
            <pc:sldMk cId="1274069831" sldId="333"/>
            <ac:spMk id="38" creationId="{E60DA926-8886-4A76-9E2C-AB21EC40D927}"/>
          </ac:spMkLst>
        </pc:spChg>
        <pc:spChg chg="add del mod">
          <ac:chgData name="טל-חן בן אליהו" userId="595ce8ac-f931-43ed-810b-1f21337a8cbc" providerId="ADAL" clId="{900296FB-1AD6-4AF9-B263-9FDC4E648205}" dt="2022-05-16T20:57:13.459" v="4169" actId="478"/>
          <ac:spMkLst>
            <pc:docMk/>
            <pc:sldMk cId="1274069831" sldId="333"/>
            <ac:spMk id="39" creationId="{E28FDDD4-F1B1-498E-A0CF-2FFB21335CC1}"/>
          </ac:spMkLst>
        </pc:spChg>
        <pc:spChg chg="add del mod">
          <ac:chgData name="טל-חן בן אליהו" userId="595ce8ac-f931-43ed-810b-1f21337a8cbc" providerId="ADAL" clId="{900296FB-1AD6-4AF9-B263-9FDC4E648205}" dt="2022-05-16T20:31:59.051" v="3550"/>
          <ac:spMkLst>
            <pc:docMk/>
            <pc:sldMk cId="1274069831" sldId="333"/>
            <ac:spMk id="40" creationId="{ADFE8732-ED27-4D5D-8D6B-D8E4C0A71843}"/>
          </ac:spMkLst>
        </pc:spChg>
        <pc:spChg chg="add del mod">
          <ac:chgData name="טל-חן בן אליהו" userId="595ce8ac-f931-43ed-810b-1f21337a8cbc" providerId="ADAL" clId="{900296FB-1AD6-4AF9-B263-9FDC4E648205}" dt="2022-05-16T20:57:24.490" v="4171" actId="478"/>
          <ac:spMkLst>
            <pc:docMk/>
            <pc:sldMk cId="1274069831" sldId="333"/>
            <ac:spMk id="41" creationId="{845E2D01-DAA4-4EEC-A711-61C34D5FBD6F}"/>
          </ac:spMkLst>
        </pc:spChg>
        <pc:spChg chg="add mod">
          <ac:chgData name="טל-חן בן אליהו" userId="595ce8ac-f931-43ed-810b-1f21337a8cbc" providerId="ADAL" clId="{900296FB-1AD6-4AF9-B263-9FDC4E648205}" dt="2022-05-16T20:55:16.286" v="4088" actId="20577"/>
          <ac:spMkLst>
            <pc:docMk/>
            <pc:sldMk cId="1274069831" sldId="333"/>
            <ac:spMk id="44" creationId="{20BD3973-FD7E-4C3C-A915-86A7E90EC99F}"/>
          </ac:spMkLst>
        </pc:spChg>
        <pc:spChg chg="add del mod">
          <ac:chgData name="טל-חן בן אליהו" userId="595ce8ac-f931-43ed-810b-1f21337a8cbc" providerId="ADAL" clId="{900296FB-1AD6-4AF9-B263-9FDC4E648205}" dt="2022-05-16T20:36:10.554" v="3631"/>
          <ac:spMkLst>
            <pc:docMk/>
            <pc:sldMk cId="1274069831" sldId="333"/>
            <ac:spMk id="49" creationId="{2CE794AA-B25D-4E33-8A5D-68C71E8EC185}"/>
          </ac:spMkLst>
        </pc:spChg>
        <pc:spChg chg="add mod">
          <ac:chgData name="טל-חן בן אליהו" userId="595ce8ac-f931-43ed-810b-1f21337a8cbc" providerId="ADAL" clId="{900296FB-1AD6-4AF9-B263-9FDC4E648205}" dt="2022-05-16T21:03:06.506" v="4248" actId="1076"/>
          <ac:spMkLst>
            <pc:docMk/>
            <pc:sldMk cId="1274069831" sldId="333"/>
            <ac:spMk id="51" creationId="{BB5028E2-21B1-44AB-9763-7090C49EB4DC}"/>
          </ac:spMkLst>
        </pc:spChg>
        <pc:spChg chg="add mod">
          <ac:chgData name="טל-חן בן אליהו" userId="595ce8ac-f931-43ed-810b-1f21337a8cbc" providerId="ADAL" clId="{900296FB-1AD6-4AF9-B263-9FDC4E648205}" dt="2022-05-16T21:01:40.516" v="4230" actId="1076"/>
          <ac:spMkLst>
            <pc:docMk/>
            <pc:sldMk cId="1274069831" sldId="333"/>
            <ac:spMk id="57" creationId="{67754981-9712-4AC0-9EA7-61C27B728353}"/>
          </ac:spMkLst>
        </pc:spChg>
        <pc:spChg chg="add mod">
          <ac:chgData name="טל-חן בן אליהו" userId="595ce8ac-f931-43ed-810b-1f21337a8cbc" providerId="ADAL" clId="{900296FB-1AD6-4AF9-B263-9FDC4E648205}" dt="2022-05-16T20:58:02.058" v="4184" actId="113"/>
          <ac:spMkLst>
            <pc:docMk/>
            <pc:sldMk cId="1274069831" sldId="333"/>
            <ac:spMk id="58" creationId="{6B562377-BFA2-4E8F-9A0C-2E48C7435082}"/>
          </ac:spMkLst>
        </pc:spChg>
        <pc:spChg chg="add mod">
          <ac:chgData name="טל-חן בן אליהו" userId="595ce8ac-f931-43ed-810b-1f21337a8cbc" providerId="ADAL" clId="{900296FB-1AD6-4AF9-B263-9FDC4E648205}" dt="2022-05-16T20:57:41.324" v="4176" actId="14100"/>
          <ac:spMkLst>
            <pc:docMk/>
            <pc:sldMk cId="1274069831" sldId="333"/>
            <ac:spMk id="60" creationId="{AB292A4F-6BE2-4D78-9CDC-FEA817F29D07}"/>
          </ac:spMkLst>
        </pc:spChg>
        <pc:spChg chg="add mod">
          <ac:chgData name="טל-חן בן אליהו" userId="595ce8ac-f931-43ed-810b-1f21337a8cbc" providerId="ADAL" clId="{900296FB-1AD6-4AF9-B263-9FDC4E648205}" dt="2022-05-16T21:03:09.806" v="4249" actId="1076"/>
          <ac:spMkLst>
            <pc:docMk/>
            <pc:sldMk cId="1274069831" sldId="333"/>
            <ac:spMk id="61" creationId="{E3B650FC-B811-4FCE-9607-B7D080C31513}"/>
          </ac:spMkLst>
        </pc:spChg>
        <pc:spChg chg="add del mod">
          <ac:chgData name="טל-חן בן אליהו" userId="595ce8ac-f931-43ed-810b-1f21337a8cbc" providerId="ADAL" clId="{900296FB-1AD6-4AF9-B263-9FDC4E648205}" dt="2022-05-16T20:40:30.149" v="3747" actId="21"/>
          <ac:spMkLst>
            <pc:docMk/>
            <pc:sldMk cId="1274069831" sldId="333"/>
            <ac:spMk id="62" creationId="{90021644-3B1B-4164-BE9E-4CD87C11E182}"/>
          </ac:spMkLst>
        </pc:spChg>
        <pc:spChg chg="add mod">
          <ac:chgData name="טל-חן בן אליהו" userId="595ce8ac-f931-43ed-810b-1f21337a8cbc" providerId="ADAL" clId="{900296FB-1AD6-4AF9-B263-9FDC4E648205}" dt="2022-05-16T21:01:15.836" v="4226" actId="1076"/>
          <ac:spMkLst>
            <pc:docMk/>
            <pc:sldMk cId="1274069831" sldId="333"/>
            <ac:spMk id="63" creationId="{FC21835E-A36E-4636-B57E-7FBE2E22552B}"/>
          </ac:spMkLst>
        </pc:spChg>
        <pc:spChg chg="add mod">
          <ac:chgData name="טל-חן בן אליהו" userId="595ce8ac-f931-43ed-810b-1f21337a8cbc" providerId="ADAL" clId="{900296FB-1AD6-4AF9-B263-9FDC4E648205}" dt="2022-05-16T21:05:23.024" v="4282" actId="1076"/>
          <ac:spMkLst>
            <pc:docMk/>
            <pc:sldMk cId="1274069831" sldId="333"/>
            <ac:spMk id="64" creationId="{E6FAFCA5-13A5-493D-BF13-5B1B5BF77109}"/>
          </ac:spMkLst>
        </pc:spChg>
        <pc:spChg chg="add mod">
          <ac:chgData name="טל-חן בן אליהו" userId="595ce8ac-f931-43ed-810b-1f21337a8cbc" providerId="ADAL" clId="{900296FB-1AD6-4AF9-B263-9FDC4E648205}" dt="2022-05-16T20:57:58.028" v="4181" actId="113"/>
          <ac:spMkLst>
            <pc:docMk/>
            <pc:sldMk cId="1274069831" sldId="333"/>
            <ac:spMk id="65" creationId="{4EAA2525-58A7-4FBB-AF9D-48F3E69CF29F}"/>
          </ac:spMkLst>
        </pc:spChg>
        <pc:spChg chg="add mod">
          <ac:chgData name="טל-חן בן אליהו" userId="595ce8ac-f931-43ed-810b-1f21337a8cbc" providerId="ADAL" clId="{900296FB-1AD6-4AF9-B263-9FDC4E648205}" dt="2022-05-16T21:02:08.179" v="4235" actId="1076"/>
          <ac:spMkLst>
            <pc:docMk/>
            <pc:sldMk cId="1274069831" sldId="333"/>
            <ac:spMk id="66" creationId="{40B493B0-2A41-4F5B-9E51-AC0D2678E9BF}"/>
          </ac:spMkLst>
        </pc:spChg>
        <pc:spChg chg="add mod">
          <ac:chgData name="טל-חן בן אליהו" userId="595ce8ac-f931-43ed-810b-1f21337a8cbc" providerId="ADAL" clId="{900296FB-1AD6-4AF9-B263-9FDC4E648205}" dt="2022-05-16T20:48:45.157" v="3935" actId="20577"/>
          <ac:spMkLst>
            <pc:docMk/>
            <pc:sldMk cId="1274069831" sldId="333"/>
            <ac:spMk id="70" creationId="{5A2B22B7-DF8A-4E96-8DF6-4F39A9F18982}"/>
          </ac:spMkLst>
        </pc:spChg>
        <pc:spChg chg="mod">
          <ac:chgData name="טל-חן בן אליהו" userId="595ce8ac-f931-43ed-810b-1f21337a8cbc" providerId="ADAL" clId="{900296FB-1AD6-4AF9-B263-9FDC4E648205}" dt="2022-05-16T20:44:54.836" v="3858" actId="571"/>
          <ac:spMkLst>
            <pc:docMk/>
            <pc:sldMk cId="1274069831" sldId="333"/>
            <ac:spMk id="75" creationId="{F036E572-4AC9-425D-A3E6-D99527F7D708}"/>
          </ac:spMkLst>
        </pc:spChg>
        <pc:spChg chg="mod">
          <ac:chgData name="טל-חן בן אליהו" userId="595ce8ac-f931-43ed-810b-1f21337a8cbc" providerId="ADAL" clId="{900296FB-1AD6-4AF9-B263-9FDC4E648205}" dt="2022-05-16T20:44:54.836" v="3858" actId="571"/>
          <ac:spMkLst>
            <pc:docMk/>
            <pc:sldMk cId="1274069831" sldId="333"/>
            <ac:spMk id="76" creationId="{FDD101D3-6631-41BC-BBB9-1165EFA4C0CB}"/>
          </ac:spMkLst>
        </pc:spChg>
        <pc:spChg chg="mod">
          <ac:chgData name="טל-חן בן אליהו" userId="595ce8ac-f931-43ed-810b-1f21337a8cbc" providerId="ADAL" clId="{900296FB-1AD6-4AF9-B263-9FDC4E648205}" dt="2022-05-16T20:44:54.836" v="3858" actId="571"/>
          <ac:spMkLst>
            <pc:docMk/>
            <pc:sldMk cId="1274069831" sldId="333"/>
            <ac:spMk id="77" creationId="{C530E8E8-FA4C-41E8-A4BC-3C5D766D07C9}"/>
          </ac:spMkLst>
        </pc:spChg>
        <pc:spChg chg="add mod">
          <ac:chgData name="טל-חן בן אליהו" userId="595ce8ac-f931-43ed-810b-1f21337a8cbc" providerId="ADAL" clId="{900296FB-1AD6-4AF9-B263-9FDC4E648205}" dt="2022-05-16T21:01:25.687" v="4227" actId="1076"/>
          <ac:spMkLst>
            <pc:docMk/>
            <pc:sldMk cId="1274069831" sldId="333"/>
            <ac:spMk id="79" creationId="{1E4CB36F-43FB-4AFA-9F81-A6EA7E69C60F}"/>
          </ac:spMkLst>
        </pc:spChg>
        <pc:spChg chg="add mod">
          <ac:chgData name="טל-חן בן אליהו" userId="595ce8ac-f931-43ed-810b-1f21337a8cbc" providerId="ADAL" clId="{900296FB-1AD6-4AF9-B263-9FDC4E648205}" dt="2022-05-16T21:02:15.311" v="4237" actId="14100"/>
          <ac:spMkLst>
            <pc:docMk/>
            <pc:sldMk cId="1274069831" sldId="333"/>
            <ac:spMk id="83" creationId="{33AACB01-DD1B-402F-9757-CE82143E9C6B}"/>
          </ac:spMkLst>
        </pc:spChg>
        <pc:spChg chg="add mod">
          <ac:chgData name="טל-חן בן אליהו" userId="595ce8ac-f931-43ed-810b-1f21337a8cbc" providerId="ADAL" clId="{900296FB-1AD6-4AF9-B263-9FDC4E648205}" dt="2022-05-16T21:04:30.323" v="4260" actId="1076"/>
          <ac:spMkLst>
            <pc:docMk/>
            <pc:sldMk cId="1274069831" sldId="333"/>
            <ac:spMk id="84" creationId="{9909BD13-2F10-409C-8E11-C83F386CAA0F}"/>
          </ac:spMkLst>
        </pc:spChg>
        <pc:spChg chg="add mod">
          <ac:chgData name="טל-חן בן אליהו" userId="595ce8ac-f931-43ed-810b-1f21337a8cbc" providerId="ADAL" clId="{900296FB-1AD6-4AF9-B263-9FDC4E648205}" dt="2022-05-16T21:04:30.323" v="4260" actId="1076"/>
          <ac:spMkLst>
            <pc:docMk/>
            <pc:sldMk cId="1274069831" sldId="333"/>
            <ac:spMk id="85" creationId="{0D0A5674-AE47-492B-881B-92C0A8573ACA}"/>
          </ac:spMkLst>
        </pc:spChg>
        <pc:spChg chg="add mod ord">
          <ac:chgData name="טל-חן בן אליהו" userId="595ce8ac-f931-43ed-810b-1f21337a8cbc" providerId="ADAL" clId="{900296FB-1AD6-4AF9-B263-9FDC4E648205}" dt="2022-05-16T21:04:22.495" v="4259" actId="14100"/>
          <ac:spMkLst>
            <pc:docMk/>
            <pc:sldMk cId="1274069831" sldId="333"/>
            <ac:spMk id="86" creationId="{56041745-E720-47C3-BFED-873B50B14333}"/>
          </ac:spMkLst>
        </pc:spChg>
        <pc:spChg chg="add mod ord">
          <ac:chgData name="טל-חן בן אליהו" userId="595ce8ac-f931-43ed-810b-1f21337a8cbc" providerId="ADAL" clId="{900296FB-1AD6-4AF9-B263-9FDC4E648205}" dt="2022-05-16T21:04:30.323" v="4260" actId="1076"/>
          <ac:spMkLst>
            <pc:docMk/>
            <pc:sldMk cId="1274069831" sldId="333"/>
            <ac:spMk id="88" creationId="{4E2F126F-88FA-4900-AC93-421C73988C53}"/>
          </ac:spMkLst>
        </pc:spChg>
        <pc:spChg chg="add mod ord">
          <ac:chgData name="טל-חן בן אליהו" userId="595ce8ac-f931-43ed-810b-1f21337a8cbc" providerId="ADAL" clId="{900296FB-1AD6-4AF9-B263-9FDC4E648205}" dt="2022-05-16T21:04:30.323" v="4260" actId="1076"/>
          <ac:spMkLst>
            <pc:docMk/>
            <pc:sldMk cId="1274069831" sldId="333"/>
            <ac:spMk id="89" creationId="{1E64D17C-D0E3-4F67-982B-980DCAB0DAD4}"/>
          </ac:spMkLst>
        </pc:spChg>
        <pc:spChg chg="mod">
          <ac:chgData name="טל-חן בן אליהו" userId="595ce8ac-f931-43ed-810b-1f21337a8cbc" providerId="ADAL" clId="{900296FB-1AD6-4AF9-B263-9FDC4E648205}" dt="2022-05-16T21:04:54.282" v="4269" actId="571"/>
          <ac:spMkLst>
            <pc:docMk/>
            <pc:sldMk cId="1274069831" sldId="333"/>
            <ac:spMk id="99" creationId="{0504EB84-C147-4AFE-A149-41FB55D6459D}"/>
          </ac:spMkLst>
        </pc:spChg>
        <pc:spChg chg="mod">
          <ac:chgData name="טל-חן בן אליהו" userId="595ce8ac-f931-43ed-810b-1f21337a8cbc" providerId="ADAL" clId="{900296FB-1AD6-4AF9-B263-9FDC4E648205}" dt="2022-05-16T21:04:54.282" v="4269" actId="571"/>
          <ac:spMkLst>
            <pc:docMk/>
            <pc:sldMk cId="1274069831" sldId="333"/>
            <ac:spMk id="101" creationId="{C387884E-3106-4621-AA5D-344C7C8CCF34}"/>
          </ac:spMkLst>
        </pc:spChg>
        <pc:spChg chg="mod">
          <ac:chgData name="טל-חן בן אליהו" userId="595ce8ac-f931-43ed-810b-1f21337a8cbc" providerId="ADAL" clId="{900296FB-1AD6-4AF9-B263-9FDC4E648205}" dt="2022-05-16T21:04:54.282" v="4269" actId="571"/>
          <ac:spMkLst>
            <pc:docMk/>
            <pc:sldMk cId="1274069831" sldId="333"/>
            <ac:spMk id="102" creationId="{F3697087-EC0C-4D3C-8E00-917197A79572}"/>
          </ac:spMkLst>
        </pc:spChg>
        <pc:spChg chg="mod">
          <ac:chgData name="טל-חן בן אליהו" userId="595ce8ac-f931-43ed-810b-1f21337a8cbc" providerId="ADAL" clId="{900296FB-1AD6-4AF9-B263-9FDC4E648205}" dt="2022-05-16T21:04:54.282" v="4269" actId="571"/>
          <ac:spMkLst>
            <pc:docMk/>
            <pc:sldMk cId="1274069831" sldId="333"/>
            <ac:spMk id="103" creationId="{6D16FBA7-2762-49DB-8E80-48F4AE9A5AB1}"/>
          </ac:spMkLst>
        </pc:spChg>
        <pc:spChg chg="add mod">
          <ac:chgData name="טל-חן בן אליהו" userId="595ce8ac-f931-43ed-810b-1f21337a8cbc" providerId="ADAL" clId="{900296FB-1AD6-4AF9-B263-9FDC4E648205}" dt="2022-05-16T21:07:10.775" v="4313" actId="20577"/>
          <ac:spMkLst>
            <pc:docMk/>
            <pc:sldMk cId="1274069831" sldId="333"/>
            <ac:spMk id="140" creationId="{FD9AC356-0B37-497C-9336-0D2CAB260FBD}"/>
          </ac:spMkLst>
        </pc:spChg>
        <pc:spChg chg="del">
          <ac:chgData name="טל-חן בן אליהו" userId="595ce8ac-f931-43ed-810b-1f21337a8cbc" providerId="ADAL" clId="{900296FB-1AD6-4AF9-B263-9FDC4E648205}" dt="2022-05-15T20:21:04.708" v="782" actId="478"/>
          <ac:spMkLst>
            <pc:docMk/>
            <pc:sldMk cId="1274069831" sldId="333"/>
            <ac:spMk id="2043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21:04.708" v="782" actId="478"/>
          <ac:spMkLst>
            <pc:docMk/>
            <pc:sldMk cId="1274069831" sldId="333"/>
            <ac:spMk id="2044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21:04.708" v="782" actId="478"/>
          <ac:spMkLst>
            <pc:docMk/>
            <pc:sldMk cId="1274069831" sldId="333"/>
            <ac:spMk id="2045" creationId="{00000000-0000-0000-0000-000000000000}"/>
          </ac:spMkLst>
        </pc:spChg>
        <pc:spChg chg="del">
          <ac:chgData name="טל-חן בן אליהו" userId="595ce8ac-f931-43ed-810b-1f21337a8cbc" providerId="ADAL" clId="{900296FB-1AD6-4AF9-B263-9FDC4E648205}" dt="2022-05-15T20:21:04.708" v="782" actId="478"/>
          <ac:spMkLst>
            <pc:docMk/>
            <pc:sldMk cId="1274069831" sldId="333"/>
            <ac:spMk id="2178" creationId="{00000000-0000-0000-0000-000000000000}"/>
          </ac:spMkLst>
        </pc:spChg>
        <pc:grpChg chg="add mod">
          <ac:chgData name="טל-חן בן אליהו" userId="595ce8ac-f931-43ed-810b-1f21337a8cbc" providerId="ADAL" clId="{900296FB-1AD6-4AF9-B263-9FDC4E648205}" dt="2022-05-16T20:55:16.286" v="4088" actId="20577"/>
          <ac:grpSpMkLst>
            <pc:docMk/>
            <pc:sldMk cId="1274069831" sldId="333"/>
            <ac:grpSpMk id="59" creationId="{575C24BE-D7C4-46BF-A21E-3F9454DD565B}"/>
          </ac:grpSpMkLst>
        </pc:grpChg>
        <pc:grpChg chg="add mod">
          <ac:chgData name="טל-חן בן אליהו" userId="595ce8ac-f931-43ed-810b-1f21337a8cbc" providerId="ADAL" clId="{900296FB-1AD6-4AF9-B263-9FDC4E648205}" dt="2022-05-16T20:54:34.940" v="4074" actId="20577"/>
          <ac:grpSpMkLst>
            <pc:docMk/>
            <pc:sldMk cId="1274069831" sldId="333"/>
            <ac:grpSpMk id="67" creationId="{0E3FD768-05A2-4D34-B3DD-E6154803B349}"/>
          </ac:grpSpMkLst>
        </pc:grpChg>
        <pc:grpChg chg="add mod">
          <ac:chgData name="טל-חן בן אליהו" userId="595ce8ac-f931-43ed-810b-1f21337a8cbc" providerId="ADAL" clId="{900296FB-1AD6-4AF9-B263-9FDC4E648205}" dt="2022-05-16T20:48:45.157" v="3935" actId="20577"/>
          <ac:grpSpMkLst>
            <pc:docMk/>
            <pc:sldMk cId="1274069831" sldId="333"/>
            <ac:grpSpMk id="68" creationId="{C09030D2-D656-4FA6-BC21-2F979A491310}"/>
          </ac:grpSpMkLst>
        </pc:grpChg>
        <pc:grpChg chg="add mod">
          <ac:chgData name="טל-חן בן אליהו" userId="595ce8ac-f931-43ed-810b-1f21337a8cbc" providerId="ADAL" clId="{900296FB-1AD6-4AF9-B263-9FDC4E648205}" dt="2022-05-16T21:04:13.937" v="4258" actId="1076"/>
          <ac:grpSpMkLst>
            <pc:docMk/>
            <pc:sldMk cId="1274069831" sldId="333"/>
            <ac:grpSpMk id="72" creationId="{04207CA2-9F9F-4CB5-BBD7-FA910996AA98}"/>
          </ac:grpSpMkLst>
        </pc:grpChg>
        <pc:grpChg chg="add mod">
          <ac:chgData name="טל-חן בן אליהו" userId="595ce8ac-f931-43ed-810b-1f21337a8cbc" providerId="ADAL" clId="{900296FB-1AD6-4AF9-B263-9FDC4E648205}" dt="2022-05-16T20:44:54.836" v="3858" actId="571"/>
          <ac:grpSpMkLst>
            <pc:docMk/>
            <pc:sldMk cId="1274069831" sldId="333"/>
            <ac:grpSpMk id="73" creationId="{65055E05-69A1-48BE-A15A-3A66BF43AF9E}"/>
          </ac:grpSpMkLst>
        </pc:grpChg>
        <pc:grpChg chg="add mod">
          <ac:chgData name="טל-חן בן אליהו" userId="595ce8ac-f931-43ed-810b-1f21337a8cbc" providerId="ADAL" clId="{900296FB-1AD6-4AF9-B263-9FDC4E648205}" dt="2022-05-16T21:04:30.323" v="4260" actId="1076"/>
          <ac:grpSpMkLst>
            <pc:docMk/>
            <pc:sldMk cId="1274069831" sldId="333"/>
            <ac:grpSpMk id="78" creationId="{EADB6CD0-C3B7-43E1-8939-DA506985D37C}"/>
          </ac:grpSpMkLst>
        </pc:grpChg>
        <pc:grpChg chg="add mod">
          <ac:chgData name="טל-חן בן אליהו" userId="595ce8ac-f931-43ed-810b-1f21337a8cbc" providerId="ADAL" clId="{900296FB-1AD6-4AF9-B263-9FDC4E648205}" dt="2022-05-16T21:05:10.733" v="4278" actId="1076"/>
          <ac:grpSpMkLst>
            <pc:docMk/>
            <pc:sldMk cId="1274069831" sldId="333"/>
            <ac:grpSpMk id="82" creationId="{94601C81-7ED4-4373-8EEF-8658ADCB6D40}"/>
          </ac:grpSpMkLst>
        </pc:grpChg>
        <pc:grpChg chg="add mod">
          <ac:chgData name="טל-חן בן אליהו" userId="595ce8ac-f931-43ed-810b-1f21337a8cbc" providerId="ADAL" clId="{900296FB-1AD6-4AF9-B263-9FDC4E648205}" dt="2022-05-16T21:04:54.282" v="4269" actId="571"/>
          <ac:grpSpMkLst>
            <pc:docMk/>
            <pc:sldMk cId="1274069831" sldId="333"/>
            <ac:grpSpMk id="97" creationId="{7BFFFA6A-87F7-482C-9073-D6D8059EEAC4}"/>
          </ac:grpSpMkLst>
        </pc:grpChg>
        <pc:grpChg chg="mod">
          <ac:chgData name="טל-חן בן אליהו" userId="595ce8ac-f931-43ed-810b-1f21337a8cbc" providerId="ADAL" clId="{900296FB-1AD6-4AF9-B263-9FDC4E648205}" dt="2022-05-16T21:04:54.282" v="4269" actId="571"/>
          <ac:grpSpMkLst>
            <pc:docMk/>
            <pc:sldMk cId="1274069831" sldId="333"/>
            <ac:grpSpMk id="98" creationId="{E534F547-9EA5-4E1A-9064-635FCD9783D7}"/>
          </ac:grpSpMkLst>
        </pc:grpChg>
        <pc:grpChg chg="del">
          <ac:chgData name="טל-חן בן אליהו" userId="595ce8ac-f931-43ed-810b-1f21337a8cbc" providerId="ADAL" clId="{900296FB-1AD6-4AF9-B263-9FDC4E648205}" dt="2022-05-15T20:21:04.708" v="782" actId="478"/>
          <ac:grpSpMkLst>
            <pc:docMk/>
            <pc:sldMk cId="1274069831" sldId="333"/>
            <ac:grpSpMk id="2046" creationId="{00000000-0000-0000-0000-000000000000}"/>
          </ac:grpSpMkLst>
        </pc:grpChg>
        <pc:grpChg chg="del">
          <ac:chgData name="טל-חן בן אליהו" userId="595ce8ac-f931-43ed-810b-1f21337a8cbc" providerId="ADAL" clId="{900296FB-1AD6-4AF9-B263-9FDC4E648205}" dt="2022-05-15T20:21:04.708" v="782" actId="478"/>
          <ac:grpSpMkLst>
            <pc:docMk/>
            <pc:sldMk cId="1274069831" sldId="333"/>
            <ac:grpSpMk id="2075" creationId="{00000000-0000-0000-0000-000000000000}"/>
          </ac:grpSpMkLst>
        </pc:grpChg>
        <pc:grpChg chg="del">
          <ac:chgData name="טל-חן בן אליהו" userId="595ce8ac-f931-43ed-810b-1f21337a8cbc" providerId="ADAL" clId="{900296FB-1AD6-4AF9-B263-9FDC4E648205}" dt="2022-05-15T20:21:04.708" v="782" actId="478"/>
          <ac:grpSpMkLst>
            <pc:docMk/>
            <pc:sldMk cId="1274069831" sldId="333"/>
            <ac:grpSpMk id="2109" creationId="{00000000-0000-0000-0000-000000000000}"/>
          </ac:grpSpMkLst>
        </pc:grpChg>
        <pc:picChg chg="add del mod">
          <ac:chgData name="טל-חן בן אליהו" userId="595ce8ac-f931-43ed-810b-1f21337a8cbc" providerId="ADAL" clId="{900296FB-1AD6-4AF9-B263-9FDC4E648205}" dt="2022-05-16T20:22:03.778" v="3265"/>
          <ac:picMkLst>
            <pc:docMk/>
            <pc:sldMk cId="1274069831" sldId="333"/>
            <ac:picMk id="5" creationId="{CC19DEF6-2DF2-4E58-99E7-1F1B387C834C}"/>
          </ac:picMkLst>
        </pc:picChg>
        <pc:picChg chg="add del mod">
          <ac:chgData name="טל-חן בן אליהו" userId="595ce8ac-f931-43ed-810b-1f21337a8cbc" providerId="ADAL" clId="{900296FB-1AD6-4AF9-B263-9FDC4E648205}" dt="2022-05-16T20:22:03.778" v="3265"/>
          <ac:picMkLst>
            <pc:docMk/>
            <pc:sldMk cId="1274069831" sldId="333"/>
            <ac:picMk id="6" creationId="{8956ED3B-3218-49B7-997D-BED2A4B26E24}"/>
          </ac:picMkLst>
        </pc:picChg>
        <pc:picChg chg="add del mod">
          <ac:chgData name="טל-חן בן אליהו" userId="595ce8ac-f931-43ed-810b-1f21337a8cbc" providerId="ADAL" clId="{900296FB-1AD6-4AF9-B263-9FDC4E648205}" dt="2022-05-16T20:22:03.778" v="3265"/>
          <ac:picMkLst>
            <pc:docMk/>
            <pc:sldMk cId="1274069831" sldId="333"/>
            <ac:picMk id="7" creationId="{F2356749-C8A1-4DA0-A015-9CE012A63B39}"/>
          </ac:picMkLst>
        </pc:picChg>
        <pc:picChg chg="add del mod">
          <ac:chgData name="טל-חן בן אליהו" userId="595ce8ac-f931-43ed-810b-1f21337a8cbc" providerId="ADAL" clId="{900296FB-1AD6-4AF9-B263-9FDC4E648205}" dt="2022-05-16T21:00:35.845" v="4218" actId="478"/>
          <ac:picMkLst>
            <pc:docMk/>
            <pc:sldMk cId="1274069831" sldId="333"/>
            <ac:picMk id="23" creationId="{BCDF76F8-BAEA-4CC1-BDE5-9A00EDEA9E4B}"/>
          </ac:picMkLst>
        </pc:picChg>
        <pc:picChg chg="add mod">
          <ac:chgData name="טל-חן בן אליהו" userId="595ce8ac-f931-43ed-810b-1f21337a8cbc" providerId="ADAL" clId="{900296FB-1AD6-4AF9-B263-9FDC4E648205}" dt="2022-05-16T21:05:50.573" v="4290" actId="688"/>
          <ac:picMkLst>
            <pc:docMk/>
            <pc:sldMk cId="1274069831" sldId="333"/>
            <ac:picMk id="24" creationId="{7AD5F19A-4D58-4F08-B84F-D655535AF958}"/>
          </ac:picMkLst>
        </pc:picChg>
        <pc:picChg chg="add mod">
          <ac:chgData name="טל-חן בן אליהו" userId="595ce8ac-f931-43ed-810b-1f21337a8cbc" providerId="ADAL" clId="{900296FB-1AD6-4AF9-B263-9FDC4E648205}" dt="2022-05-16T21:05:27.640" v="4284" actId="688"/>
          <ac:picMkLst>
            <pc:docMk/>
            <pc:sldMk cId="1274069831" sldId="333"/>
            <ac:picMk id="25" creationId="{A2D0B5BF-897A-4644-8620-8CAD8EC85AC7}"/>
          </ac:picMkLst>
        </pc:picChg>
        <pc:picChg chg="add mod">
          <ac:chgData name="טל-חן בן אליהו" userId="595ce8ac-f931-43ed-810b-1f21337a8cbc" providerId="ADAL" clId="{900296FB-1AD6-4AF9-B263-9FDC4E648205}" dt="2022-05-16T21:14:51.553" v="4361" actId="1076"/>
          <ac:picMkLst>
            <pc:docMk/>
            <pc:sldMk cId="1274069831" sldId="333"/>
            <ac:picMk id="7170" creationId="{7AABED0D-4CF8-4AE0-BE7E-1E93529438C3}"/>
          </ac:picMkLst>
        </pc:picChg>
        <pc:cxnChg chg="add del mod">
          <ac:chgData name="טל-חן בן אליהו" userId="595ce8ac-f931-43ed-810b-1f21337a8cbc" providerId="ADAL" clId="{900296FB-1AD6-4AF9-B263-9FDC4E648205}" dt="2022-05-16T20:22:03.778" v="3265"/>
          <ac:cxnSpMkLst>
            <pc:docMk/>
            <pc:sldMk cId="1274069831" sldId="333"/>
            <ac:cxnSpMk id="3" creationId="{9DF94391-B115-4818-83A3-2E706C3A5086}"/>
          </ac:cxnSpMkLst>
        </pc:cxnChg>
        <pc:cxnChg chg="add del mod">
          <ac:chgData name="טל-חן בן אליהו" userId="595ce8ac-f931-43ed-810b-1f21337a8cbc" providerId="ADAL" clId="{900296FB-1AD6-4AF9-B263-9FDC4E648205}" dt="2022-05-16T20:22:03.778" v="3265"/>
          <ac:cxnSpMkLst>
            <pc:docMk/>
            <pc:sldMk cId="1274069831" sldId="333"/>
            <ac:cxnSpMk id="4" creationId="{40D401BE-BD49-493C-9B76-9893F6EC3078}"/>
          </ac:cxnSpMkLst>
        </pc:cxnChg>
        <pc:cxnChg chg="add del mod">
          <ac:chgData name="טל-חן בן אליהו" userId="595ce8ac-f931-43ed-810b-1f21337a8cbc" providerId="ADAL" clId="{900296FB-1AD6-4AF9-B263-9FDC4E648205}" dt="2022-05-16T20:22:03.778" v="3265"/>
          <ac:cxnSpMkLst>
            <pc:docMk/>
            <pc:sldMk cId="1274069831" sldId="333"/>
            <ac:cxnSpMk id="12" creationId="{25390E15-EE6E-4404-A228-836569A48EDA}"/>
          </ac:cxnSpMkLst>
        </pc:cxnChg>
        <pc:cxnChg chg="add del mod">
          <ac:chgData name="טל-חן בן אליהו" userId="595ce8ac-f931-43ed-810b-1f21337a8cbc" providerId="ADAL" clId="{900296FB-1AD6-4AF9-B263-9FDC4E648205}" dt="2022-05-16T20:22:03.778" v="3265"/>
          <ac:cxnSpMkLst>
            <pc:docMk/>
            <pc:sldMk cId="1274069831" sldId="333"/>
            <ac:cxnSpMk id="15" creationId="{8922B232-482B-479E-A756-785F165C99DA}"/>
          </ac:cxnSpMkLst>
        </pc:cxnChg>
        <pc:cxnChg chg="add mod">
          <ac:chgData name="טל-חן בן אליהו" userId="595ce8ac-f931-43ed-810b-1f21337a8cbc" providerId="ADAL" clId="{900296FB-1AD6-4AF9-B263-9FDC4E648205}" dt="2022-05-16T20:59:45.372" v="4207" actId="14100"/>
          <ac:cxnSpMkLst>
            <pc:docMk/>
            <pc:sldMk cId="1274069831" sldId="333"/>
            <ac:cxnSpMk id="21" creationId="{E429EA40-3CE5-4D0E-A3A6-22316B473AC1}"/>
          </ac:cxnSpMkLst>
        </pc:cxnChg>
        <pc:cxnChg chg="add mod">
          <ac:chgData name="טל-חן בן אליהו" userId="595ce8ac-f931-43ed-810b-1f21337a8cbc" providerId="ADAL" clId="{900296FB-1AD6-4AF9-B263-9FDC4E648205}" dt="2022-05-16T20:59:50.434" v="4208" actId="14100"/>
          <ac:cxnSpMkLst>
            <pc:docMk/>
            <pc:sldMk cId="1274069831" sldId="333"/>
            <ac:cxnSpMk id="22" creationId="{00D6C8FA-0BC4-4C84-8D53-61CA346405B5}"/>
          </ac:cxnSpMkLst>
        </pc:cxnChg>
        <pc:cxnChg chg="add del mod">
          <ac:chgData name="טל-חן בן אליהו" userId="595ce8ac-f931-43ed-810b-1f21337a8cbc" providerId="ADAL" clId="{900296FB-1AD6-4AF9-B263-9FDC4E648205}" dt="2022-05-16T20:34:43.768" v="3564" actId="478"/>
          <ac:cxnSpMkLst>
            <pc:docMk/>
            <pc:sldMk cId="1274069831" sldId="333"/>
            <ac:cxnSpMk id="30" creationId="{55170AE7-5730-4D82-9A35-8A8FD6E256EF}"/>
          </ac:cxnSpMkLst>
        </pc:cxnChg>
        <pc:cxnChg chg="add del mod">
          <ac:chgData name="טל-חן בן אליהו" userId="595ce8ac-f931-43ed-810b-1f21337a8cbc" providerId="ADAL" clId="{900296FB-1AD6-4AF9-B263-9FDC4E648205}" dt="2022-05-16T20:34:43.768" v="3564" actId="478"/>
          <ac:cxnSpMkLst>
            <pc:docMk/>
            <pc:sldMk cId="1274069831" sldId="333"/>
            <ac:cxnSpMk id="33" creationId="{753E6943-939B-4F72-A6DD-5BEAB10207AC}"/>
          </ac:cxnSpMkLst>
        </pc:cxnChg>
        <pc:cxnChg chg="add mod">
          <ac:chgData name="טל-חן בן אליהו" userId="595ce8ac-f931-43ed-810b-1f21337a8cbc" providerId="ADAL" clId="{900296FB-1AD6-4AF9-B263-9FDC4E648205}" dt="2022-05-16T20:55:16.286" v="4088" actId="20577"/>
          <ac:cxnSpMkLst>
            <pc:docMk/>
            <pc:sldMk cId="1274069831" sldId="333"/>
            <ac:cxnSpMk id="43" creationId="{2C8C6308-EF36-4D5B-B4A0-2D2238E44895}"/>
          </ac:cxnSpMkLst>
        </pc:cxnChg>
        <pc:cxnChg chg="add del mod">
          <ac:chgData name="טל-חן בן אליהו" userId="595ce8ac-f931-43ed-810b-1f21337a8cbc" providerId="ADAL" clId="{900296FB-1AD6-4AF9-B263-9FDC4E648205}" dt="2022-05-16T20:36:10.554" v="3631"/>
          <ac:cxnSpMkLst>
            <pc:docMk/>
            <pc:sldMk cId="1274069831" sldId="333"/>
            <ac:cxnSpMk id="48" creationId="{2B47729C-5D0F-485D-9BA2-E875BABF2903}"/>
          </ac:cxnSpMkLst>
        </pc:cxnChg>
        <pc:cxnChg chg="add mod">
          <ac:chgData name="טל-חן בן אליהו" userId="595ce8ac-f931-43ed-810b-1f21337a8cbc" providerId="ADAL" clId="{900296FB-1AD6-4AF9-B263-9FDC4E648205}" dt="2022-05-16T21:03:06.506" v="4248" actId="1076"/>
          <ac:cxnSpMkLst>
            <pc:docMk/>
            <pc:sldMk cId="1274069831" sldId="333"/>
            <ac:cxnSpMk id="50" creationId="{22A448AD-1790-4636-8B2A-481810CA8D89}"/>
          </ac:cxnSpMkLst>
        </pc:cxnChg>
        <pc:cxnChg chg="add mod">
          <ac:chgData name="טל-חן בן אליהו" userId="595ce8ac-f931-43ed-810b-1f21337a8cbc" providerId="ADAL" clId="{900296FB-1AD6-4AF9-B263-9FDC4E648205}" dt="2022-05-16T20:48:45.157" v="3935" actId="20577"/>
          <ac:cxnSpMkLst>
            <pc:docMk/>
            <pc:sldMk cId="1274069831" sldId="333"/>
            <ac:cxnSpMk id="54" creationId="{3D0E8018-409C-4BD6-B11B-1EA2B8D89D95}"/>
          </ac:cxnSpMkLst>
        </pc:cxnChg>
        <pc:cxnChg chg="mod">
          <ac:chgData name="טל-חן בן אליהו" userId="595ce8ac-f931-43ed-810b-1f21337a8cbc" providerId="ADAL" clId="{900296FB-1AD6-4AF9-B263-9FDC4E648205}" dt="2022-05-16T20:44:54.836" v="3858" actId="571"/>
          <ac:cxnSpMkLst>
            <pc:docMk/>
            <pc:sldMk cId="1274069831" sldId="333"/>
            <ac:cxnSpMk id="74" creationId="{10F14D5D-017E-4E76-8020-13C75192A1DD}"/>
          </ac:cxnSpMkLst>
        </pc:cxnChg>
        <pc:cxnChg chg="mod">
          <ac:chgData name="טל-חן בן אליהו" userId="595ce8ac-f931-43ed-810b-1f21337a8cbc" providerId="ADAL" clId="{900296FB-1AD6-4AF9-B263-9FDC4E648205}" dt="2022-05-16T21:04:54.282" v="4269" actId="571"/>
          <ac:cxnSpMkLst>
            <pc:docMk/>
            <pc:sldMk cId="1274069831" sldId="333"/>
            <ac:cxnSpMk id="100" creationId="{DCE32F19-C223-4D70-8D20-E79974BACAB4}"/>
          </ac:cxnSpMkLst>
        </pc:cxnChg>
        <pc:cxnChg chg="del">
          <ac:chgData name="טל-חן בן אליהו" userId="595ce8ac-f931-43ed-810b-1f21337a8cbc" providerId="ADAL" clId="{900296FB-1AD6-4AF9-B263-9FDC4E648205}" dt="2022-05-15T20:21:04.708" v="782" actId="478"/>
          <ac:cxnSpMkLst>
            <pc:docMk/>
            <pc:sldMk cId="1274069831" sldId="333"/>
            <ac:cxnSpMk id="2176" creationId="{00000000-0000-0000-0000-000000000000}"/>
          </ac:cxnSpMkLst>
        </pc:cxnChg>
        <pc:cxnChg chg="del">
          <ac:chgData name="טל-חן בן אליהו" userId="595ce8ac-f931-43ed-810b-1f21337a8cbc" providerId="ADAL" clId="{900296FB-1AD6-4AF9-B263-9FDC4E648205}" dt="2022-05-15T20:21:04.708" v="782" actId="478"/>
          <ac:cxnSpMkLst>
            <pc:docMk/>
            <pc:sldMk cId="1274069831" sldId="333"/>
            <ac:cxnSpMk id="2177" creationId="{00000000-0000-0000-0000-000000000000}"/>
          </ac:cxnSpMkLst>
        </pc:cxnChg>
      </pc:sldChg>
      <pc:sldChg chg="add del">
        <pc:chgData name="טל-חן בן אליהו" userId="595ce8ac-f931-43ed-810b-1f21337a8cbc" providerId="ADAL" clId="{900296FB-1AD6-4AF9-B263-9FDC4E648205}" dt="2022-05-15T20:20:54.115" v="780"/>
        <pc:sldMkLst>
          <pc:docMk/>
          <pc:sldMk cId="1309767210" sldId="333"/>
        </pc:sldMkLst>
      </pc:sldChg>
      <pc:sldChg chg="add del">
        <pc:chgData name="טל-חן בן אליהו" userId="595ce8ac-f931-43ed-810b-1f21337a8cbc" providerId="ADAL" clId="{900296FB-1AD6-4AF9-B263-9FDC4E648205}" dt="2022-05-15T20:21:09.744" v="785"/>
        <pc:sldMkLst>
          <pc:docMk/>
          <pc:sldMk cId="13166360" sldId="334"/>
        </pc:sldMkLst>
      </pc:sldChg>
      <pc:sldChg chg="modSp add mod">
        <pc:chgData name="טל-חן בן אליהו" userId="595ce8ac-f931-43ed-810b-1f21337a8cbc" providerId="ADAL" clId="{900296FB-1AD6-4AF9-B263-9FDC4E648205}" dt="2022-05-16T20:00:03.285" v="2676" actId="1038"/>
        <pc:sldMkLst>
          <pc:docMk/>
          <pc:sldMk cId="2432337829" sldId="334"/>
        </pc:sldMkLst>
        <pc:cxnChg chg="mod">
          <ac:chgData name="טל-חן בן אליהו" userId="595ce8ac-f931-43ed-810b-1f21337a8cbc" providerId="ADAL" clId="{900296FB-1AD6-4AF9-B263-9FDC4E648205}" dt="2022-05-16T20:00:03.285" v="2676" actId="1038"/>
          <ac:cxnSpMkLst>
            <pc:docMk/>
            <pc:sldMk cId="2432337829" sldId="334"/>
            <ac:cxnSpMk id="39" creationId="{0989221D-447D-47B3-B66B-CC530DCCE97A}"/>
          </ac:cxnSpMkLst>
        </pc:cxnChg>
        <pc:cxnChg chg="mod">
          <ac:chgData name="טל-חן בן אליהו" userId="595ce8ac-f931-43ed-810b-1f21337a8cbc" providerId="ADAL" clId="{900296FB-1AD6-4AF9-B263-9FDC4E648205}" dt="2022-05-16T19:59:42.630" v="2661" actId="14100"/>
          <ac:cxnSpMkLst>
            <pc:docMk/>
            <pc:sldMk cId="2432337829" sldId="334"/>
            <ac:cxnSpMk id="47" creationId="{82878CEB-F78B-43A6-8985-47B66D9B8008}"/>
          </ac:cxnSpMkLst>
        </pc:cxnChg>
      </pc:sldChg>
      <pc:sldChg chg="addSp delSp modSp add mod ord">
        <pc:chgData name="טל-חן בן אליהו" userId="595ce8ac-f931-43ed-810b-1f21337a8cbc" providerId="ADAL" clId="{900296FB-1AD6-4AF9-B263-9FDC4E648205}" dt="2022-05-16T19:52:03.876" v="2653" actId="1076"/>
        <pc:sldMkLst>
          <pc:docMk/>
          <pc:sldMk cId="3128054135" sldId="335"/>
        </pc:sldMkLst>
        <pc:spChg chg="add mod">
          <ac:chgData name="טל-חן בן אליהו" userId="595ce8ac-f931-43ed-810b-1f21337a8cbc" providerId="ADAL" clId="{900296FB-1AD6-4AF9-B263-9FDC4E648205}" dt="2022-05-16T19:52:03.876" v="2653" actId="1076"/>
          <ac:spMkLst>
            <pc:docMk/>
            <pc:sldMk cId="3128054135" sldId="335"/>
            <ac:spMk id="2" creationId="{A1890660-8A68-48EF-9F0F-C9A316301A81}"/>
          </ac:spMkLst>
        </pc:spChg>
        <pc:spChg chg="add mod">
          <ac:chgData name="טל-חן בן אליהו" userId="595ce8ac-f931-43ed-810b-1f21337a8cbc" providerId="ADAL" clId="{900296FB-1AD6-4AF9-B263-9FDC4E648205}" dt="2022-05-16T19:51:58.853" v="2652" actId="1076"/>
          <ac:spMkLst>
            <pc:docMk/>
            <pc:sldMk cId="3128054135" sldId="335"/>
            <ac:spMk id="4" creationId="{4CE9BADF-30BE-44B0-B9FC-D192F82E7CD6}"/>
          </ac:spMkLst>
        </pc:spChg>
        <pc:spChg chg="del">
          <ac:chgData name="טל-חן בן אליהו" userId="595ce8ac-f931-43ed-810b-1f21337a8cbc" providerId="ADAL" clId="{900296FB-1AD6-4AF9-B263-9FDC4E648205}" dt="2022-05-16T19:32:36.344" v="2275" actId="478"/>
          <ac:spMkLst>
            <pc:docMk/>
            <pc:sldMk cId="3128054135" sldId="335"/>
            <ac:spMk id="8" creationId="{1D6A4A04-5021-4367-B2AC-0B657AFC5592}"/>
          </ac:spMkLst>
        </pc:spChg>
        <pc:spChg chg="mod">
          <ac:chgData name="טל-חן בן אליהו" userId="595ce8ac-f931-43ed-810b-1f21337a8cbc" providerId="ADAL" clId="{900296FB-1AD6-4AF9-B263-9FDC4E648205}" dt="2022-05-15T20:55:17.702" v="944" actId="20577"/>
          <ac:spMkLst>
            <pc:docMk/>
            <pc:sldMk cId="3128054135" sldId="335"/>
            <ac:spMk id="15" creationId="{A3121FD0-FDA6-48A4-A0F1-369E3E9A91B6}"/>
          </ac:spMkLst>
        </pc:spChg>
        <pc:picChg chg="add mod">
          <ac:chgData name="טל-חן בן אליהו" userId="595ce8ac-f931-43ed-810b-1f21337a8cbc" providerId="ADAL" clId="{900296FB-1AD6-4AF9-B263-9FDC4E648205}" dt="2022-05-16T19:47:31.696" v="2644" actId="1035"/>
          <ac:picMkLst>
            <pc:docMk/>
            <pc:sldMk cId="3128054135" sldId="335"/>
            <ac:picMk id="6" creationId="{BBAC33D1-BCE0-492A-824B-10DEC7C1EDC0}"/>
          </ac:picMkLst>
        </pc:picChg>
      </pc:sldChg>
      <pc:sldChg chg="modSp add del mod">
        <pc:chgData name="טל-חן בן אליהו" userId="595ce8ac-f931-43ed-810b-1f21337a8cbc" providerId="ADAL" clId="{900296FB-1AD6-4AF9-B263-9FDC4E648205}" dt="2022-05-16T21:06:33.695" v="4294" actId="47"/>
        <pc:sldMkLst>
          <pc:docMk/>
          <pc:sldMk cId="868716832" sldId="336"/>
        </pc:sldMkLst>
        <pc:spChg chg="mod">
          <ac:chgData name="טל-חן בן אליהו" userId="595ce8ac-f931-43ed-810b-1f21337a8cbc" providerId="ADAL" clId="{900296FB-1AD6-4AF9-B263-9FDC4E648205}" dt="2022-05-16T20:56:54.656" v="4166" actId="1076"/>
          <ac:spMkLst>
            <pc:docMk/>
            <pc:sldMk cId="868716832" sldId="336"/>
            <ac:spMk id="140" creationId="{FD9AC356-0B37-497C-9336-0D2CAB260FBD}"/>
          </ac:spMkLst>
        </pc:spChg>
      </pc:sldChg>
      <pc:sldChg chg="addSp delSp modSp add">
        <pc:chgData name="טל-חן בן אליהו" userId="595ce8ac-f931-43ed-810b-1f21337a8cbc" providerId="ADAL" clId="{900296FB-1AD6-4AF9-B263-9FDC4E648205}" dt="2022-05-16T21:11:21.928" v="4342" actId="167"/>
        <pc:sldMkLst>
          <pc:docMk/>
          <pc:sldMk cId="1298312666" sldId="336"/>
        </pc:sldMkLst>
        <pc:picChg chg="del">
          <ac:chgData name="טל-חן בן אליהו" userId="595ce8ac-f931-43ed-810b-1f21337a8cbc" providerId="ADAL" clId="{900296FB-1AD6-4AF9-B263-9FDC4E648205}" dt="2022-05-16T21:10:55.807" v="4336" actId="478"/>
          <ac:picMkLst>
            <pc:docMk/>
            <pc:sldMk cId="1298312666" sldId="336"/>
            <ac:picMk id="4098" creationId="{27D23D8F-9553-496B-8001-3D3B360A4D58}"/>
          </ac:picMkLst>
        </pc:picChg>
        <pc:picChg chg="add mod">
          <ac:chgData name="טל-חן בן אליהו" userId="595ce8ac-f931-43ed-810b-1f21337a8cbc" providerId="ADAL" clId="{900296FB-1AD6-4AF9-B263-9FDC4E648205}" dt="2022-05-16T21:11:21.928" v="4342" actId="167"/>
          <ac:picMkLst>
            <pc:docMk/>
            <pc:sldMk cId="1298312666" sldId="336"/>
            <ac:picMk id="6146" creationId="{7B1CCE26-91B2-4B6C-AD5B-FCF6013820B5}"/>
          </ac:picMkLst>
        </pc:picChg>
      </pc:sldChg>
      <pc:sldChg chg="add del setBg">
        <pc:chgData name="טל-חן בן אליהו" userId="595ce8ac-f931-43ed-810b-1f21337a8cbc" providerId="ADAL" clId="{900296FB-1AD6-4AF9-B263-9FDC4E648205}" dt="2022-05-16T18:59:33.278" v="1630"/>
        <pc:sldMkLst>
          <pc:docMk/>
          <pc:sldMk cId="1909076294" sldId="336"/>
        </pc:sldMkLst>
      </pc:sldChg>
      <pc:sldChg chg="add del">
        <pc:chgData name="טל-חן בן אליהו" userId="595ce8ac-f931-43ed-810b-1f21337a8cbc" providerId="ADAL" clId="{900296FB-1AD6-4AF9-B263-9FDC4E648205}" dt="2022-05-16T20:58:17.881" v="4190"/>
        <pc:sldMkLst>
          <pc:docMk/>
          <pc:sldMk cId="767117980" sldId="337"/>
        </pc:sldMkLst>
      </pc:sldChg>
      <pc:sldMasterChg chg="addSldLayout delSldLayout">
        <pc:chgData name="טל-חן בן אליהו" userId="595ce8ac-f931-43ed-810b-1f21337a8cbc" providerId="ADAL" clId="{900296FB-1AD6-4AF9-B263-9FDC4E648205}" dt="2022-05-16T21:12:25.851" v="4344" actId="47"/>
        <pc:sldMasterMkLst>
          <pc:docMk/>
          <pc:sldMasterMk cId="0" sldId="2147483685"/>
        </pc:sldMasterMkLst>
        <pc:sldLayoutChg chg="del">
          <pc:chgData name="טל-חן בן אליהו" userId="595ce8ac-f931-43ed-810b-1f21337a8cbc" providerId="ADAL" clId="{900296FB-1AD6-4AF9-B263-9FDC4E648205}" dt="2022-05-15T20:22:58.441" v="807" actId="47"/>
          <pc:sldLayoutMkLst>
            <pc:docMk/>
            <pc:sldMasterMk cId="0" sldId="2147483685"/>
            <pc:sldLayoutMk cId="0" sldId="2147483652"/>
          </pc:sldLayoutMkLst>
        </pc:sldLayoutChg>
        <pc:sldLayoutChg chg="del">
          <pc:chgData name="טל-חן בן אליהו" userId="595ce8ac-f931-43ed-810b-1f21337a8cbc" providerId="ADAL" clId="{900296FB-1AD6-4AF9-B263-9FDC4E648205}" dt="2022-05-16T21:12:25.851" v="4344" actId="47"/>
          <pc:sldLayoutMkLst>
            <pc:docMk/>
            <pc:sldMasterMk cId="0" sldId="2147483685"/>
            <pc:sldLayoutMk cId="0" sldId="2147483654"/>
          </pc:sldLayoutMkLst>
        </pc:sldLayoutChg>
        <pc:sldLayoutChg chg="del">
          <pc:chgData name="טל-חן בן אליהו" userId="595ce8ac-f931-43ed-810b-1f21337a8cbc" providerId="ADAL" clId="{900296FB-1AD6-4AF9-B263-9FDC4E648205}" dt="2022-05-15T20:22:37.712" v="804" actId="47"/>
          <pc:sldLayoutMkLst>
            <pc:docMk/>
            <pc:sldMasterMk cId="0" sldId="2147483685"/>
            <pc:sldLayoutMk cId="0" sldId="2147483655"/>
          </pc:sldLayoutMkLst>
        </pc:sldLayoutChg>
        <pc:sldLayoutChg chg="del">
          <pc:chgData name="טל-חן בן אליהו" userId="595ce8ac-f931-43ed-810b-1f21337a8cbc" providerId="ADAL" clId="{900296FB-1AD6-4AF9-B263-9FDC4E648205}" dt="2022-05-15T20:22:23.182" v="802" actId="47"/>
          <pc:sldLayoutMkLst>
            <pc:docMk/>
            <pc:sldMasterMk cId="0" sldId="2147483685"/>
            <pc:sldLayoutMk cId="0" sldId="2147483657"/>
          </pc:sldLayoutMkLst>
        </pc:sldLayoutChg>
        <pc:sldLayoutChg chg="add del">
          <pc:chgData name="טל-חן בן אליהו" userId="595ce8ac-f931-43ed-810b-1f21337a8cbc" providerId="ADAL" clId="{900296FB-1AD6-4AF9-B263-9FDC4E648205}" dt="2022-05-16T18:12:42.755" v="995" actId="47"/>
          <pc:sldLayoutMkLst>
            <pc:docMk/>
            <pc:sldMasterMk cId="0" sldId="2147483685"/>
            <pc:sldLayoutMk cId="0" sldId="2147483659"/>
          </pc:sldLayoutMkLst>
        </pc:sldLayoutChg>
        <pc:sldLayoutChg chg="del">
          <pc:chgData name="טל-חן בן אליהו" userId="595ce8ac-f931-43ed-810b-1f21337a8cbc" providerId="ADAL" clId="{900296FB-1AD6-4AF9-B263-9FDC4E648205}" dt="2022-05-15T20:22:37.712" v="804" actId="47"/>
          <pc:sldLayoutMkLst>
            <pc:docMk/>
            <pc:sldMasterMk cId="0" sldId="2147483685"/>
            <pc:sldLayoutMk cId="0" sldId="2147483662"/>
          </pc:sldLayoutMkLst>
        </pc:sldLayoutChg>
        <pc:sldLayoutChg chg="del">
          <pc:chgData name="טל-חן בן אליהו" userId="595ce8ac-f931-43ed-810b-1f21337a8cbc" providerId="ADAL" clId="{900296FB-1AD6-4AF9-B263-9FDC4E648205}" dt="2022-05-15T20:22:43.174" v="805" actId="47"/>
          <pc:sldLayoutMkLst>
            <pc:docMk/>
            <pc:sldMasterMk cId="0" sldId="2147483685"/>
            <pc:sldLayoutMk cId="0" sldId="2147483663"/>
          </pc:sldLayoutMkLst>
        </pc:sldLayoutChg>
        <pc:sldLayoutChg chg="del">
          <pc:chgData name="טל-חן בן אליהו" userId="595ce8ac-f931-43ed-810b-1f21337a8cbc" providerId="ADAL" clId="{900296FB-1AD6-4AF9-B263-9FDC4E648205}" dt="2022-05-15T20:22:49.882" v="806" actId="47"/>
          <pc:sldLayoutMkLst>
            <pc:docMk/>
            <pc:sldMasterMk cId="0" sldId="2147483685"/>
            <pc:sldLayoutMk cId="0" sldId="2147483664"/>
          </pc:sldLayoutMkLst>
        </pc:sldLayoutChg>
        <pc:sldLayoutChg chg="del">
          <pc:chgData name="טל-חן בן אליהו" userId="595ce8ac-f931-43ed-810b-1f21337a8cbc" providerId="ADAL" clId="{900296FB-1AD6-4AF9-B263-9FDC4E648205}" dt="2022-05-15T20:22:29.527" v="803" actId="47"/>
          <pc:sldLayoutMkLst>
            <pc:docMk/>
            <pc:sldMasterMk cId="0" sldId="2147483685"/>
            <pc:sldLayoutMk cId="0" sldId="2147483669"/>
          </pc:sldLayoutMkLst>
        </pc:sldLayoutChg>
        <pc:sldLayoutChg chg="del">
          <pc:chgData name="טל-חן בן אליהו" userId="595ce8ac-f931-43ed-810b-1f21337a8cbc" providerId="ADAL" clId="{900296FB-1AD6-4AF9-B263-9FDC4E648205}" dt="2022-05-15T20:22:37.712" v="804" actId="47"/>
          <pc:sldLayoutMkLst>
            <pc:docMk/>
            <pc:sldMasterMk cId="0" sldId="2147483685"/>
            <pc:sldLayoutMk cId="0" sldId="2147483672"/>
          </pc:sldLayoutMkLst>
        </pc:sldLayoutChg>
        <pc:sldLayoutChg chg="del">
          <pc:chgData name="טל-חן בן אליהו" userId="595ce8ac-f931-43ed-810b-1f21337a8cbc" providerId="ADAL" clId="{900296FB-1AD6-4AF9-B263-9FDC4E648205}" dt="2022-05-16T21:12:25.851" v="4344" actId="47"/>
          <pc:sldLayoutMkLst>
            <pc:docMk/>
            <pc:sldMasterMk cId="0" sldId="2147483685"/>
            <pc:sldLayoutMk cId="0" sldId="2147483674"/>
          </pc:sldLayoutMkLst>
        </pc:sldLayoutChg>
        <pc:sldLayoutChg chg="del">
          <pc:chgData name="טל-חן בן אליהו" userId="595ce8ac-f931-43ed-810b-1f21337a8cbc" providerId="ADAL" clId="{900296FB-1AD6-4AF9-B263-9FDC4E648205}" dt="2022-05-16T21:12:25.851" v="4344" actId="47"/>
          <pc:sldLayoutMkLst>
            <pc:docMk/>
            <pc:sldMasterMk cId="0" sldId="2147483685"/>
            <pc:sldLayoutMk cId="0" sldId="2147483675"/>
          </pc:sldLayoutMkLst>
        </pc:sldLayoutChg>
        <pc:sldLayoutChg chg="del">
          <pc:chgData name="טל-חן בן אליהו" userId="595ce8ac-f931-43ed-810b-1f21337a8cbc" providerId="ADAL" clId="{900296FB-1AD6-4AF9-B263-9FDC4E648205}" dt="2022-05-16T21:12:25.851" v="4344" actId="47"/>
          <pc:sldLayoutMkLst>
            <pc:docMk/>
            <pc:sldMasterMk cId="0" sldId="2147483685"/>
            <pc:sldLayoutMk cId="0" sldId="2147483676"/>
          </pc:sldLayoutMkLst>
        </pc:sldLayoutChg>
        <pc:sldLayoutChg chg="del">
          <pc:chgData name="טל-חן בן אליהו" userId="595ce8ac-f931-43ed-810b-1f21337a8cbc" providerId="ADAL" clId="{900296FB-1AD6-4AF9-B263-9FDC4E648205}" dt="2022-05-16T18:13:27.727" v="1016" actId="47"/>
          <pc:sldLayoutMkLst>
            <pc:docMk/>
            <pc:sldMasterMk cId="0" sldId="2147483685"/>
            <pc:sldLayoutMk cId="0" sldId="2147483678"/>
          </pc:sldLayoutMkLst>
        </pc:sldLayoutChg>
        <pc:sldLayoutChg chg="del">
          <pc:chgData name="טל-חן בן אליהו" userId="595ce8ac-f931-43ed-810b-1f21337a8cbc" providerId="ADAL" clId="{900296FB-1AD6-4AF9-B263-9FDC4E648205}" dt="2022-05-16T21:12:25.851" v="4344" actId="47"/>
          <pc:sldLayoutMkLst>
            <pc:docMk/>
            <pc:sldMasterMk cId="0" sldId="2147483685"/>
            <pc:sldLayoutMk cId="0" sldId="2147483679"/>
          </pc:sldLayoutMkLst>
        </pc:sldLayoutChg>
      </pc:sldMasterChg>
      <pc:sldMasterChg chg="del delSldLayout">
        <pc:chgData name="טל-חן בן אליהו" userId="595ce8ac-f931-43ed-810b-1f21337a8cbc" providerId="ADAL" clId="{900296FB-1AD6-4AF9-B263-9FDC4E648205}" dt="2022-05-15T20:22:58.441" v="807" actId="47"/>
        <pc:sldMasterMkLst>
          <pc:docMk/>
          <pc:sldMasterMk cId="0" sldId="2147483686"/>
        </pc:sldMasterMkLst>
        <pc:sldLayoutChg chg="del">
          <pc:chgData name="טל-חן בן אליהו" userId="595ce8ac-f931-43ed-810b-1f21337a8cbc" providerId="ADAL" clId="{900296FB-1AD6-4AF9-B263-9FDC4E648205}" dt="2022-05-15T20:22:58.441" v="807" actId="47"/>
          <pc:sldLayoutMkLst>
            <pc:docMk/>
            <pc:sldMasterMk cId="0" sldId="2147483686"/>
            <pc:sldLayoutMk cId="0" sldId="2147483683"/>
          </pc:sldLayoutMkLst>
        </pc:sldLayoutChg>
      </pc:sldMasterChg>
      <pc:sldMasterChg chg="del delSldLayout">
        <pc:chgData name="טל-חן בן אליהו" userId="595ce8ac-f931-43ed-810b-1f21337a8cbc" providerId="ADAL" clId="{900296FB-1AD6-4AF9-B263-9FDC4E648205}" dt="2022-05-15T20:22:58.441" v="807" actId="47"/>
        <pc:sldMasterMkLst>
          <pc:docMk/>
          <pc:sldMasterMk cId="0" sldId="2147483687"/>
        </pc:sldMasterMkLst>
        <pc:sldLayoutChg chg="del">
          <pc:chgData name="טל-חן בן אליהו" userId="595ce8ac-f931-43ed-810b-1f21337a8cbc" providerId="ADAL" clId="{900296FB-1AD6-4AF9-B263-9FDC4E648205}" dt="2022-05-15T20:22:58.441" v="807" actId="47"/>
          <pc:sldLayoutMkLst>
            <pc:docMk/>
            <pc:sldMasterMk cId="0" sldId="2147483687"/>
            <pc:sldLayoutMk cId="0" sldId="214748368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.wikipedia.org/wiki/%D7%A1%D7%93%D7%A8_%D7%91%D7%AA%D7%99%D7%9D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373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9925c4eec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9925c4eec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971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9925c4eec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9925c4eec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59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158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993d73b759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4" name="Google Shape;1094;g993d73b759_0_424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1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1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sz="11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1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1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1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11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1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⊕(</m:t>
                      </m:r>
                      <m:d>
                        <m:dPr>
                          <m:ctrlPr>
                            <a:rPr lang="ar-AE" sz="11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ar-AE" sz="11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1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11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1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1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11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1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sSup>
                            <m:sSupPr>
                              <m:ctrlPr>
                                <a:rPr lang="en-US" sz="11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32</m:t>
                              </m:r>
                            </m:sup>
                          </m:sSup>
                        </m:e>
                      </m:d>
                      <m:r>
                        <a:rPr lang="ar-AE" sz="11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</m:t>
                      </m:r>
                      <m:r>
                        <a:rPr lang="ar-AE" sz="11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ar-AE" sz="11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11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he-IL" dirty="0"/>
              </a:p>
            </p:txBody>
          </p:sp>
        </mc:Choice>
        <mc:Fallback>
          <p:sp>
            <p:nvSpPr>
              <p:cNvPr id="1094" name="Google Shape;1094;g993d73b759_0_424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ar-AE" sz="1100" i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𝑧_1=𝑦_1</a:t>
                </a:r>
                <a:r>
                  <a:rPr lang="ar-AE" sz="1100" i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⊕((</a:t>
                </a:r>
                <a:r>
                  <a:rPr lang="en-US" sz="1100" b="0" i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ar-AE" sz="1100" i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𝑦_0</a:t>
                </a:r>
                <a:r>
                  <a:rPr lang="en-US" sz="1100" b="0" i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ar-AE" sz="1100" i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𝑦_3</a:t>
                </a:r>
                <a:r>
                  <a:rPr lang="en-US" sz="1100" b="0" i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)𝑚𝑜𝑑2^32</a:t>
                </a:r>
                <a:r>
                  <a:rPr lang="ar-AE" sz="1100" b="0" i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)</a:t>
                </a:r>
                <a:r>
                  <a:rPr lang="ar-AE" sz="1100" i="0">
                    <a:solidFill>
                      <a:schemeClr val="dk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⋘7)</a:t>
                </a:r>
                <a:endParaRPr lang="ar-AE" sz="11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he-IL" dirty="0"/>
              </a:p>
            </p:txBody>
          </p:sp>
        </mc:Fallback>
      </mc:AlternateContent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83cf88e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83cf88e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993d73b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993d73b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Does actually the same as </a:t>
            </a:r>
            <a:r>
              <a:rPr lang="en-US" dirty="0" err="1"/>
              <a:t>RowRound</a:t>
            </a:r>
            <a:r>
              <a:rPr lang="en-US" dirty="0"/>
              <a:t> but call </a:t>
            </a:r>
            <a:r>
              <a:rPr lang="en-US" dirty="0" err="1"/>
              <a:t>QuarterRound</a:t>
            </a:r>
            <a:r>
              <a:rPr lang="en-US" dirty="0"/>
              <a:t> on the matrix cols instead of the rows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141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9b62cbd3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9b62cbd3b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actually the same as </a:t>
            </a:r>
            <a:r>
              <a:rPr lang="en-US" dirty="0" err="1"/>
              <a:t>RowRound</a:t>
            </a:r>
            <a:r>
              <a:rPr lang="en-US" dirty="0"/>
              <a:t> but call </a:t>
            </a:r>
            <a:r>
              <a:rPr lang="en-US" dirty="0" err="1"/>
              <a:t>QuarterRound</a:t>
            </a:r>
            <a:r>
              <a:rPr lang="en-US" dirty="0"/>
              <a:t> on the matrix cols instead of the rows.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100" dirty="0">
                <a:solidFill>
                  <a:srgbClr val="202122"/>
                </a:solidFill>
                <a:highlight>
                  <a:srgbClr val="FFFFFF"/>
                </a:highlight>
              </a:rPr>
              <a:t>לצורך הפעולות האריתמטיות, המעבר ממערך של ארבעה בתים למילה אחת הוא לפי </a:t>
            </a:r>
            <a:r>
              <a:rPr lang="he-IL" sz="1100" dirty="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סדר בתים</a:t>
            </a:r>
            <a:r>
              <a:rPr lang="he-IL" sz="1100" dirty="0">
                <a:solidFill>
                  <a:srgbClr val="202122"/>
                </a:solidFill>
                <a:highlight>
                  <a:srgbClr val="FFFFFF"/>
                </a:highlight>
              </a:rPr>
              <a:t> קטן שאומר שהבית הראשון מייצג את הספרות הפחות משמעותיות של המילה, לכן במחשב עם סדר בתים גדול, יש צורך בפונקציית המרה כדי להמיר מבתים למילים ובחזרה לפי הנוסחה: 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b0 + 2^8b1 + 2^16b2 + 2</a:t>
            </a:r>
            <a: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^24b3</a:t>
            </a:r>
            <a:endParaRPr lang="en-US" sz="11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891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" name="Google Shape;6021;g9d70899d0f_3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2" name="Google Shape;6022;g9d70899d0f_3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98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g9b62cbd3bc_3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7" name="Google Shape;3847;g9b62cbd3bc_3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370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g9b62cbd3bc_3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7" name="Google Shape;3847;g9b62cbd3bc_3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48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9925c4eece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9925c4eece_1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993d73b759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51" name="Google Shape;2751;g993d73b759_7_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e-IL" sz="1400" dirty="0"/>
                  <a:t>ניתן להצפין את המידע בגודל של </a:t>
                </a:r>
                <a14:m>
                  <m:oMath xmlns:m="http://schemas.openxmlformats.org/officeDocument/2006/math">
                    <m:r>
                      <a:rPr lang="he-IL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he-IL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he-IL" sz="1400" i="1" dirty="0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he-IL" sz="1400" i="1" dirty="0" smtClean="0">
                        <a:latin typeface="Cambria Math" panose="02040503050406030204" pitchFamily="18" charset="0"/>
                      </a:rPr>
                      <m:t>70</m:t>
                    </m:r>
                  </m:oMath>
                </a14:m>
                <a:r>
                  <a:rPr lang="he-IL" sz="1400" dirty="0"/>
                  <a:t> מהסיבה ש</a:t>
                </a:r>
                <a:r>
                  <a:rPr lang="en-US" sz="1400" dirty="0" err="1"/>
                  <a:t>i</a:t>
                </a:r>
                <a:r>
                  <a:rPr lang="en-US" sz="1400" dirty="0"/>
                  <a:t> </a:t>
                </a:r>
                <a:r>
                  <a:rPr lang="he-IL" sz="1400" dirty="0"/>
                  <a:t>  יכול להיות לכל היותר 8 בתים כי</a:t>
                </a:r>
                <a:r>
                  <a:rPr lang="he-IL" sz="1400" baseline="0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1400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400" b="0" i="1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he-IL" sz="1400" b="0" i="1" baseline="0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he-IL" sz="1400" b="0" i="1" baseline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he-IL" sz="1400" b="0" i="1" baseline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he-IL" sz="1400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sz="1400" b="0" i="1" baseline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400" b="0" i="1" baseline="0" smtClean="0">
                        <a:latin typeface="Cambria Math" panose="02040503050406030204" pitchFamily="18" charset="0"/>
                      </a:rPr>
                      <m:t>𝑏𝑦𝑡𝑒𝑠</m:t>
                    </m:r>
                  </m:oMath>
                </a14:m>
                <a:r>
                  <a:rPr lang="he-IL" sz="1400" dirty="0"/>
                  <a:t>. </a:t>
                </a:r>
              </a:p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e-IL" sz="1400" dirty="0"/>
                  <a:t>כעת, מכיוון שגודל כל בלוק הינו 64 בתים לכן כמות הבלוקים שנכנסת 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he-IL" sz="1400" b="0" i="1" smtClean="0">
                            <a:latin typeface="Cambria Math" panose="02040503050406030204" pitchFamily="18" charset="0"/>
                          </a:rPr>
                          <m:t>70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e-IL" sz="1400" dirty="0"/>
                  <a:t> הינה: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70</m:t>
                            </m:r>
                          </m:sup>
                        </m:sSup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70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r>
                  <a:rPr lang="he-IL" sz="1400" dirty="0">
                    <a:highlight>
                      <a:srgbClr val="FFFF00"/>
                    </a:highlight>
                  </a:rPr>
                  <a:t>.</a:t>
                </a:r>
              </a:p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/>
              </a:p>
            </p:txBody>
          </p:sp>
        </mc:Choice>
        <mc:Fallback>
          <p:sp>
            <p:nvSpPr>
              <p:cNvPr id="2751" name="Google Shape;2751;g993d73b759_7_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e-IL" sz="1400" dirty="0"/>
                  <a:t>ניתן להצפין את המידע בגודל של </a:t>
                </a:r>
                <a:r>
                  <a:rPr lang="he-IL" sz="1400" b="0" i="0" dirty="0">
                    <a:latin typeface="Cambria Math" panose="02040503050406030204" pitchFamily="18" charset="0"/>
                  </a:rPr>
                  <a:t> </a:t>
                </a:r>
                <a:r>
                  <a:rPr lang="he-IL" sz="1400" i="0" dirty="0">
                    <a:latin typeface="Cambria Math" panose="02040503050406030204" pitchFamily="18" charset="0"/>
                  </a:rPr>
                  <a:t>2^70</a:t>
                </a:r>
                <a:r>
                  <a:rPr lang="he-IL" sz="1400" dirty="0"/>
                  <a:t> מהסיבה ש</a:t>
                </a:r>
                <a:r>
                  <a:rPr lang="en-US" sz="1400" dirty="0" err="1"/>
                  <a:t>i</a:t>
                </a:r>
                <a:r>
                  <a:rPr lang="en-US" sz="1400" dirty="0"/>
                  <a:t> </a:t>
                </a:r>
                <a:r>
                  <a:rPr lang="he-IL" sz="1400" dirty="0"/>
                  <a:t>  יכול להיות לכל היותר 8 בתים כי</a:t>
                </a:r>
                <a:r>
                  <a:rPr lang="he-IL" sz="1400" baseline="0" dirty="0"/>
                  <a:t> : </a:t>
                </a:r>
                <a:r>
                  <a:rPr lang="he-IL" sz="1400" b="0" i="0" baseline="0">
                    <a:latin typeface="Cambria Math" panose="02040503050406030204" pitchFamily="18" charset="0"/>
                  </a:rPr>
                  <a:t>2^64−1=8</a:t>
                </a:r>
                <a:r>
                  <a:rPr lang="en-US" sz="1400" b="0" i="0" baseline="0">
                    <a:latin typeface="Cambria Math" panose="02040503050406030204" pitchFamily="18" charset="0"/>
                  </a:rPr>
                  <a:t>𝑏𝑦𝑡𝑒𝑠</a:t>
                </a:r>
                <a:r>
                  <a:rPr lang="he-IL" sz="1400" dirty="0"/>
                  <a:t>. </a:t>
                </a:r>
              </a:p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e-IL" sz="1400" dirty="0"/>
                  <a:t>כעת, מכיוון שגודל כל בלוק הינו 64 בתים לכן כמות הבלוקים שנכנסת ב</a:t>
                </a:r>
                <a:r>
                  <a:rPr lang="he-IL" sz="1400" b="0" i="0">
                    <a:latin typeface="Cambria Math" panose="02040503050406030204" pitchFamily="18" charset="0"/>
                  </a:rPr>
                  <a:t>2^70</a:t>
                </a:r>
                <a:r>
                  <a:rPr lang="en-US" sz="1400" b="0" i="0">
                    <a:latin typeface="Cambria Math" panose="02040503050406030204" pitchFamily="18" charset="0"/>
                  </a:rPr>
                  <a:t>  </a:t>
                </a:r>
                <a:r>
                  <a:rPr lang="he-IL" sz="1400" dirty="0"/>
                  <a:t> הינה:</a:t>
                </a:r>
                <a:r>
                  <a:rPr lang="en-US" sz="1400" b="0" i="0">
                    <a:latin typeface="Cambria Math" panose="02040503050406030204" pitchFamily="18" charset="0"/>
                  </a:rPr>
                  <a:t>2^70/64=2^70/2^6 =</a:t>
                </a:r>
                <a:r>
                  <a:rPr lang="en-US" sz="1400" b="0" i="0">
                    <a:highlight>
                      <a:srgbClr val="FFFF00"/>
                    </a:highlight>
                    <a:latin typeface="Cambria Math" panose="02040503050406030204" pitchFamily="18" charset="0"/>
                  </a:rPr>
                  <a:t>2^64</a:t>
                </a:r>
                <a:r>
                  <a:rPr lang="he-IL" sz="1400" dirty="0">
                    <a:highlight>
                      <a:srgbClr val="FFFF00"/>
                    </a:highlight>
                  </a:rPr>
                  <a:t>.</a:t>
                </a:r>
              </a:p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377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2ff37ea2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2ff37ea2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99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99d093752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99d093752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943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993d73b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993d73b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173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993d73b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993d73b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335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99d093752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99d093752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75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887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102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9b62cbd3bc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9b62cbd3bc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Authentication-</a:t>
            </a:r>
            <a:r>
              <a:rPr lang="he-IL" dirty="0"/>
              <a:t>אימות שאכן בוב הוא השולח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integrity- </a:t>
            </a:r>
            <a:r>
              <a:rPr lang="he-IL" dirty="0"/>
              <a:t>בזכות פונקציית </a:t>
            </a:r>
            <a:r>
              <a:rPr lang="he-IL" dirty="0" err="1"/>
              <a:t>ההאש</a:t>
            </a:r>
            <a:r>
              <a:rPr lang="he-IL" dirty="0"/>
              <a:t> אנו יכולים להיות בטוחים שההודעה אכן הגיעה בשלמותה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non-repudiation- </a:t>
            </a:r>
            <a:r>
              <a:rPr lang="he-IL" dirty="0"/>
              <a:t>בגלל שאליס השתמשה במפתח הציבורי של בוב לכן מכיוון שהחתימה נוצרה ע"י המפתח הפרטי של בוב אזי בוב לא יכול להגיד שלא הוא זה ששלח את ההודעה.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843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993d73b75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993d73b75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14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a0f900027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a0f900027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5fd4b45418938cd5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" name="Google Shape;2023;g5fd4b45418938cd5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5fd4b45418938cd5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" name="Google Shape;2023;g5fd4b45418938cd5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11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3969108f1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93969108f1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fd4b45418938cd5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fd4b45418938cd5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a0f900027_1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a0f900027_1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 at 2007 an attack has been developed on Salsa20 with 8 rounds with time of decryption of 2^255 with 2^11.37 keys. At 2012 the attack of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Amson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Shai against Salsa20/8 as succeeded to break the encryption in 2^109 or in 2^250 in case with key of 32 bytes.</a:t>
            </a:r>
            <a:endParaRPr lang="en-US" b="0" dirty="0">
              <a:effectLst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9b620b178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9b620b178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9925c4eec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9925c4eec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9925c4eec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9925c4eec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4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rot="5400454" flipH="1">
            <a:off x="-1417132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7_1_1_1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rot="10800000" flipH="1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9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7_1_1_1_1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 rot="10800000">
            <a:off x="518760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0"/>
          <p:cNvSpPr/>
          <p:nvPr/>
        </p:nvSpPr>
        <p:spPr>
          <a:xfrm rot="5400000" flipH="1">
            <a:off x="-4683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/>
          <p:nvPr/>
        </p:nvSpPr>
        <p:spPr>
          <a:xfrm rot="-5400000" flipH="1">
            <a:off x="802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1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2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2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3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4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5"/>
          </p:nvPr>
        </p:nvSpPr>
        <p:spPr>
          <a:xfrm>
            <a:off x="6063950" y="18515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6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7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8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 hasCustomPrompt="1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9" hasCustomPrompt="1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13" hasCustomPrompt="1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15" hasCustomPrompt="1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16" hasCustomPrompt="1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17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8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9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0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1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 rot="-5400545">
            <a:off x="-414952" y="1101875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"/>
          <p:cNvSpPr/>
          <p:nvPr/>
        </p:nvSpPr>
        <p:spPr>
          <a:xfrm rot="5400501" flipH="1">
            <a:off x="-2566725" y="1315675"/>
            <a:ext cx="8231700" cy="3098100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/>
          <p:nvPr/>
        </p:nvSpPr>
        <p:spPr>
          <a:xfrm flipH="1">
            <a:off x="1529425" y="1821047"/>
            <a:ext cx="568200" cy="3039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4"/>
          <p:cNvSpPr/>
          <p:nvPr/>
        </p:nvSpPr>
        <p:spPr>
          <a:xfrm rot="1735613" flipH="1">
            <a:off x="2922573" y="374063"/>
            <a:ext cx="862737" cy="359862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/>
          <p:nvPr/>
        </p:nvSpPr>
        <p:spPr>
          <a:xfrm flipH="1">
            <a:off x="6486290" y="45581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/>
          <p:nvPr/>
        </p:nvSpPr>
        <p:spPr>
          <a:xfrm rot="-2872435" flipH="1">
            <a:off x="6482459" y="4144893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/>
          <p:nvPr/>
        </p:nvSpPr>
        <p:spPr>
          <a:xfrm rot="10423910" flipH="1">
            <a:off x="4282111" y="3798039"/>
            <a:ext cx="579766" cy="242044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4"/>
          <p:cNvSpPr/>
          <p:nvPr/>
        </p:nvSpPr>
        <p:spPr>
          <a:xfrm rot="9168373">
            <a:off x="8331016" y="3196130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/>
          <p:nvPr/>
        </p:nvSpPr>
        <p:spPr>
          <a:xfrm rot="10800000" flipH="1">
            <a:off x="1418050" y="4633849"/>
            <a:ext cx="321600" cy="1719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264900" y="1730575"/>
            <a:ext cx="247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616200" y="3310875"/>
            <a:ext cx="2051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2"/>
          </p:nvPr>
        </p:nvSpPr>
        <p:spPr>
          <a:xfrm>
            <a:off x="3264900" y="2349588"/>
            <a:ext cx="2051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3"/>
          </p:nvPr>
        </p:nvSpPr>
        <p:spPr>
          <a:xfrm>
            <a:off x="6257690" y="1433325"/>
            <a:ext cx="2051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4"/>
          </p:nvPr>
        </p:nvSpPr>
        <p:spPr>
          <a:xfrm>
            <a:off x="6257700" y="815825"/>
            <a:ext cx="247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title" idx="5"/>
          </p:nvPr>
        </p:nvSpPr>
        <p:spPr>
          <a:xfrm>
            <a:off x="616200" y="2695775"/>
            <a:ext cx="247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752200" y="491400"/>
            <a:ext cx="7767600" cy="19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1"/>
          </p:nvPr>
        </p:nvSpPr>
        <p:spPr>
          <a:xfrm>
            <a:off x="4946704" y="3425100"/>
            <a:ext cx="35730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0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8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1"/>
          <p:cNvSpPr/>
          <p:nvPr/>
        </p:nvSpPr>
        <p:spPr>
          <a:xfrm rot="5400454" flipH="1">
            <a:off x="-1715103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1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7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 rot="-10799546" flipH="1">
            <a:off x="-2" y="300"/>
            <a:ext cx="4545900" cy="1131600"/>
          </a:xfrm>
          <a:prstGeom prst="triangle">
            <a:avLst>
              <a:gd name="adj" fmla="val 2944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2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34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7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⃤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2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3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5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1"/>
          </p:nvPr>
        </p:nvSpPr>
        <p:spPr>
          <a:xfrm>
            <a:off x="616200" y="1391850"/>
            <a:ext cx="79524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17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7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73" r:id="rId17"/>
    <p:sldLayoutId id="2147483677" r:id="rId18"/>
    <p:sldLayoutId id="2147483680" r:id="rId19"/>
    <p:sldLayoutId id="2147483681" r:id="rId20"/>
    <p:sldLayoutId id="214748368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26.jpe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11" Type="http://schemas.openxmlformats.org/officeDocument/2006/relationships/image" Target="../media/image24.jpeg"/><Relationship Id="rId10" Type="http://schemas.openxmlformats.org/officeDocument/2006/relationships/image" Target="../media/image34.png"/><Relationship Id="rId4" Type="http://schemas.openxmlformats.org/officeDocument/2006/relationships/image" Target="../media/image26.jpe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wmf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4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26.jpe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st-Quantum Cryptography: Physical Attacks and Countermeasures | NXP  Semiconductors">
            <a:extLst>
              <a:ext uri="{FF2B5EF4-FFF2-40B4-BE49-F238E27FC236}">
                <a16:creationId xmlns:a16="http://schemas.microsoft.com/office/drawing/2014/main" id="{F06A392C-0036-4494-AEC9-5BBE6F315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r="25859"/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1023" y="964494"/>
            <a:ext cx="4977114" cy="2899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Data Security and Cryptology</a:t>
            </a:r>
            <a:endParaRPr sz="8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92382" y="4398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Moshe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Peretz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, Tal Yehoshua, Tal-Chen Ben-Eliyahu</a:t>
            </a:r>
            <a:endParaRPr sz="7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84534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93;p19">
            <a:extLst>
              <a:ext uri="{FF2B5EF4-FFF2-40B4-BE49-F238E27FC236}">
                <a16:creationId xmlns:a16="http://schemas.microsoft.com/office/drawing/2014/main" id="{01B43FDC-F763-44E9-B51D-2CA023D60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8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  <a:sym typeface="Arial"/>
              </a:rPr>
              <a:t>Salsa20</a:t>
            </a:r>
            <a:r>
              <a:rPr lang="en-US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  <a:sym typeface="Arial"/>
              </a:rPr>
              <a:t> – How it works?</a:t>
            </a:r>
            <a:endParaRPr sz="4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  <a:sym typeface="Arial"/>
            </a:endParaRP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B6112930-5715-44E6-BEDC-EE0E30642876}"/>
              </a:ext>
            </a:extLst>
          </p:cNvPr>
          <p:cNvSpPr/>
          <p:nvPr/>
        </p:nvSpPr>
        <p:spPr>
          <a:xfrm>
            <a:off x="5767493" y="848695"/>
            <a:ext cx="3291988" cy="39202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1D4EDCF2-E9C4-40F2-AF2B-D40F028EAB29}"/>
              </a:ext>
            </a:extLst>
          </p:cNvPr>
          <p:cNvSpPr txBox="1"/>
          <p:nvPr/>
        </p:nvSpPr>
        <p:spPr>
          <a:xfrm>
            <a:off x="6125681" y="1049300"/>
            <a:ext cx="26492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Salsa20Expantion</a:t>
            </a:r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D9B86080-DCB2-4793-B395-45965FF39442}"/>
              </a:ext>
            </a:extLst>
          </p:cNvPr>
          <p:cNvSpPr/>
          <p:nvPr/>
        </p:nvSpPr>
        <p:spPr>
          <a:xfrm>
            <a:off x="5926938" y="1405838"/>
            <a:ext cx="2994715" cy="30051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DD5C116-ACC4-4DF1-AAEC-F9C6211C035C}"/>
              </a:ext>
            </a:extLst>
          </p:cNvPr>
          <p:cNvSpPr txBox="1"/>
          <p:nvPr/>
        </p:nvSpPr>
        <p:spPr>
          <a:xfrm>
            <a:off x="6064339" y="1581630"/>
            <a:ext cx="26492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Salsa20Hash</a:t>
            </a:r>
            <a:endParaRPr lang="he-IL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616CCF4E-6A43-4DCE-ADBD-16DA9D7389BB}"/>
              </a:ext>
            </a:extLst>
          </p:cNvPr>
          <p:cNvSpPr/>
          <p:nvPr/>
        </p:nvSpPr>
        <p:spPr>
          <a:xfrm>
            <a:off x="6092589" y="1989641"/>
            <a:ext cx="2649214" cy="22279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EFE1F04-EC9C-4BAE-BB4A-28317BC19F04}"/>
              </a:ext>
            </a:extLst>
          </p:cNvPr>
          <p:cNvSpPr txBox="1"/>
          <p:nvPr/>
        </p:nvSpPr>
        <p:spPr>
          <a:xfrm>
            <a:off x="6092589" y="1989641"/>
            <a:ext cx="26492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DoubleRound X10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027653C6-9F10-430D-B57A-DE13F52D3317}"/>
                  </a:ext>
                </a:extLst>
              </p:cNvPr>
              <p:cNvSpPr txBox="1"/>
              <p:nvPr/>
            </p:nvSpPr>
            <p:spPr>
              <a:xfrm>
                <a:off x="24790" y="2111715"/>
                <a:ext cx="5639379" cy="3340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𝐷𝑜𝑢𝑏𝑙𝑒𝑅𝑜𝑢𝑛𝑑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𝑅𝑜𝑤𝑅𝑜𝑢𝑛𝑑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𝐶𝑜𝑙𝑢𝑚𝑛𝑅𝑜𝑢𝑛𝑑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027653C6-9F10-430D-B57A-DE13F52D3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0" y="2111715"/>
                <a:ext cx="5639379" cy="334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97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93;p19">
            <a:extLst>
              <a:ext uri="{FF2B5EF4-FFF2-40B4-BE49-F238E27FC236}">
                <a16:creationId xmlns:a16="http://schemas.microsoft.com/office/drawing/2014/main" id="{01B43FDC-F763-44E9-B51D-2CA023D60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8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  <a:sym typeface="Arial"/>
              </a:rPr>
              <a:t>Salsa20</a:t>
            </a:r>
            <a:r>
              <a:rPr lang="en-US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  <a:sym typeface="Arial"/>
              </a:rPr>
              <a:t> – How it works?</a:t>
            </a:r>
            <a:endParaRPr sz="4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  <a:sym typeface="Arial"/>
            </a:endParaRP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B6112930-5715-44E6-BEDC-EE0E30642876}"/>
              </a:ext>
            </a:extLst>
          </p:cNvPr>
          <p:cNvSpPr/>
          <p:nvPr/>
        </p:nvSpPr>
        <p:spPr>
          <a:xfrm>
            <a:off x="5767493" y="848695"/>
            <a:ext cx="3291988" cy="39202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1D4EDCF2-E9C4-40F2-AF2B-D40F028EAB29}"/>
              </a:ext>
            </a:extLst>
          </p:cNvPr>
          <p:cNvSpPr txBox="1"/>
          <p:nvPr/>
        </p:nvSpPr>
        <p:spPr>
          <a:xfrm>
            <a:off x="6125681" y="1049300"/>
            <a:ext cx="26492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Salsa20Expantion</a:t>
            </a:r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D9B86080-DCB2-4793-B395-45965FF39442}"/>
              </a:ext>
            </a:extLst>
          </p:cNvPr>
          <p:cNvSpPr/>
          <p:nvPr/>
        </p:nvSpPr>
        <p:spPr>
          <a:xfrm>
            <a:off x="5926938" y="1405838"/>
            <a:ext cx="2994715" cy="30051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DD5C116-ACC4-4DF1-AAEC-F9C6211C035C}"/>
              </a:ext>
            </a:extLst>
          </p:cNvPr>
          <p:cNvSpPr txBox="1"/>
          <p:nvPr/>
        </p:nvSpPr>
        <p:spPr>
          <a:xfrm>
            <a:off x="6064339" y="1581630"/>
            <a:ext cx="26492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Salsa20Hash</a:t>
            </a:r>
            <a:endParaRPr lang="he-IL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616CCF4E-6A43-4DCE-ADBD-16DA9D7389BB}"/>
              </a:ext>
            </a:extLst>
          </p:cNvPr>
          <p:cNvSpPr/>
          <p:nvPr/>
        </p:nvSpPr>
        <p:spPr>
          <a:xfrm>
            <a:off x="6092589" y="1989641"/>
            <a:ext cx="2649214" cy="22279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EFE1F04-EC9C-4BAE-BB4A-28317BC19F04}"/>
              </a:ext>
            </a:extLst>
          </p:cNvPr>
          <p:cNvSpPr txBox="1"/>
          <p:nvPr/>
        </p:nvSpPr>
        <p:spPr>
          <a:xfrm>
            <a:off x="6092589" y="1989641"/>
            <a:ext cx="26492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DoubleRound X10</a:t>
            </a:r>
            <a:endParaRPr lang="he-IL" dirty="0"/>
          </a:p>
        </p:txBody>
      </p:sp>
      <p:sp>
        <p:nvSpPr>
          <p:cNvPr id="12" name="Google Shape;94;p19">
            <a:extLst>
              <a:ext uri="{FF2B5EF4-FFF2-40B4-BE49-F238E27FC236}">
                <a16:creationId xmlns:a16="http://schemas.microsoft.com/office/drawing/2014/main" id="{FFB0D4E6-72B4-4C5E-9B9D-E0DC0B2CF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2412" y="2619647"/>
            <a:ext cx="511947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pt-BR" sz="1500" dirty="0">
                <a:solidFill>
                  <a:srgbClr val="000000"/>
                </a:solidFill>
                <a:latin typeface="Cambria" panose="02040503050406030204" pitchFamily="18" charset="0"/>
              </a:rPr>
              <a:t>RowRound call the QuarterRound 4 times with constants</a:t>
            </a:r>
          </a:p>
          <a:p>
            <a:pPr marL="0" lvl="0" indent="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9D1565F-D0EC-4685-9540-BE1AEBDB57A5}"/>
              </a:ext>
            </a:extLst>
          </p:cNvPr>
          <p:cNvSpPr/>
          <p:nvPr/>
        </p:nvSpPr>
        <p:spPr>
          <a:xfrm>
            <a:off x="6368358" y="2455539"/>
            <a:ext cx="2035809" cy="1473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945A508-0EF0-49CA-A6E1-B4192E4DCC89}"/>
              </a:ext>
            </a:extLst>
          </p:cNvPr>
          <p:cNvSpPr txBox="1"/>
          <p:nvPr/>
        </p:nvSpPr>
        <p:spPr>
          <a:xfrm>
            <a:off x="6368358" y="2470265"/>
            <a:ext cx="20358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RowRound</a:t>
            </a:r>
            <a:endParaRPr lang="he-IL" dirty="0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3695B0D5-5C2B-48D6-8360-D94F5943932F}"/>
              </a:ext>
            </a:extLst>
          </p:cNvPr>
          <p:cNvSpPr/>
          <p:nvPr/>
        </p:nvSpPr>
        <p:spPr>
          <a:xfrm>
            <a:off x="6506245" y="2809910"/>
            <a:ext cx="1785257" cy="9958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360963F8-BEE3-46A1-AE6A-898AD6B70C92}"/>
              </a:ext>
            </a:extLst>
          </p:cNvPr>
          <p:cNvSpPr txBox="1"/>
          <p:nvPr/>
        </p:nvSpPr>
        <p:spPr>
          <a:xfrm>
            <a:off x="6501786" y="2833390"/>
            <a:ext cx="178525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ColumnRound</a:t>
            </a:r>
            <a:endParaRPr lang="he-IL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396661C7-8928-49E6-A4D2-A0514A32E275}"/>
              </a:ext>
            </a:extLst>
          </p:cNvPr>
          <p:cNvSpPr/>
          <p:nvPr/>
        </p:nvSpPr>
        <p:spPr>
          <a:xfrm>
            <a:off x="6645378" y="3195224"/>
            <a:ext cx="1525945" cy="4621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QuarterRound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C636FD32-213F-474C-A6E6-5E248E21736C}"/>
              </a:ext>
            </a:extLst>
          </p:cNvPr>
          <p:cNvSpPr txBox="1"/>
          <p:nvPr/>
        </p:nvSpPr>
        <p:spPr>
          <a:xfrm>
            <a:off x="206871" y="2241630"/>
            <a:ext cx="5216213" cy="391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rgbClr val="000000"/>
                </a:solidFill>
                <a:latin typeface="Cambria" panose="02040503050406030204" pitchFamily="18" charset="0"/>
              </a:rPr>
              <a:t>ColumnRound call the QuarterRound 4 times with constants</a:t>
            </a:r>
          </a:p>
        </p:txBody>
      </p:sp>
      <p:sp>
        <p:nvSpPr>
          <p:cNvPr id="19" name="חץ: למטה 18">
            <a:extLst>
              <a:ext uri="{FF2B5EF4-FFF2-40B4-BE49-F238E27FC236}">
                <a16:creationId xmlns:a16="http://schemas.microsoft.com/office/drawing/2014/main" id="{9A3393F5-8ABE-4A8A-9C50-55CDE5BF411E}"/>
              </a:ext>
            </a:extLst>
          </p:cNvPr>
          <p:cNvSpPr/>
          <p:nvPr/>
        </p:nvSpPr>
        <p:spPr>
          <a:xfrm>
            <a:off x="7453593" y="4754480"/>
            <a:ext cx="144738" cy="24029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4832E997-883C-466B-B448-4747039F6673}"/>
              </a:ext>
            </a:extLst>
          </p:cNvPr>
          <p:cNvCxnSpPr/>
          <p:nvPr/>
        </p:nvCxnSpPr>
        <p:spPr>
          <a:xfrm>
            <a:off x="7376670" y="4754480"/>
            <a:ext cx="298585" cy="14139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80D8FB6B-B13F-48B8-99B5-D13A5B7812CF}"/>
                  </a:ext>
                </a:extLst>
              </p:cNvPr>
              <p:cNvSpPr txBox="1"/>
              <p:nvPr/>
            </p:nvSpPr>
            <p:spPr>
              <a:xfrm>
                <a:off x="7624864" y="4741990"/>
                <a:ext cx="662179" cy="32476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80D8FB6B-B13F-48B8-99B5-D13A5B781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864" y="4741990"/>
                <a:ext cx="662179" cy="324769"/>
              </a:xfrm>
              <a:prstGeom prst="rect">
                <a:avLst/>
              </a:prstGeom>
              <a:blipFill>
                <a:blip r:embed="rId3"/>
                <a:stretch>
                  <a:fillRect r="-4630" b="-37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אליפסה 21">
            <a:extLst>
              <a:ext uri="{FF2B5EF4-FFF2-40B4-BE49-F238E27FC236}">
                <a16:creationId xmlns:a16="http://schemas.microsoft.com/office/drawing/2014/main" id="{4A90EEEA-1696-44D8-A70C-A92F39E2D398}"/>
              </a:ext>
            </a:extLst>
          </p:cNvPr>
          <p:cNvSpPr/>
          <p:nvPr/>
        </p:nvSpPr>
        <p:spPr>
          <a:xfrm>
            <a:off x="7494572" y="5107573"/>
            <a:ext cx="62778" cy="549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3F5A0AAC-5D01-40FF-8DA2-A3AC5DAF7BF5}"/>
              </a:ext>
            </a:extLst>
          </p:cNvPr>
          <p:cNvSpPr/>
          <p:nvPr/>
        </p:nvSpPr>
        <p:spPr>
          <a:xfrm>
            <a:off x="7494573" y="5023685"/>
            <a:ext cx="62777" cy="549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13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2"/>
          <p:cNvSpPr/>
          <p:nvPr/>
        </p:nvSpPr>
        <p:spPr>
          <a:xfrm flipH="1">
            <a:off x="505678" y="4783500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9;p20">
            <a:extLst>
              <a:ext uri="{FF2B5EF4-FFF2-40B4-BE49-F238E27FC236}">
                <a16:creationId xmlns:a16="http://schemas.microsoft.com/office/drawing/2014/main" id="{C2D69970-C15C-4B48-8C8B-2BD128ABF8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15148"/>
            <a:ext cx="9144001" cy="902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nonce</a:t>
            </a:r>
            <a:endParaRPr sz="4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6" name="Google Shape;100;p20">
            <a:extLst>
              <a:ext uri="{FF2B5EF4-FFF2-40B4-BE49-F238E27FC236}">
                <a16:creationId xmlns:a16="http://schemas.microsoft.com/office/drawing/2014/main" id="{B8484A11-EC7E-4F37-8374-FA20E88963D1}"/>
              </a:ext>
            </a:extLst>
          </p:cNvPr>
          <p:cNvSpPr txBox="1">
            <a:spLocks/>
          </p:cNvSpPr>
          <p:nvPr/>
        </p:nvSpPr>
        <p:spPr>
          <a:xfrm>
            <a:off x="1188001" y="1157541"/>
            <a:ext cx="7725600" cy="25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l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nonce is an IV - initial vector, that was created from a random (or pseudo-random) numbers</a:t>
            </a:r>
          </a:p>
          <a:p>
            <a:pPr marL="0" indent="0" algn="l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example: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nonce = [E1, 02, 71, 42, E4, 09, F8, 05]</a:t>
            </a:r>
          </a:p>
        </p:txBody>
      </p:sp>
    </p:spTree>
    <p:extLst>
      <p:ext uri="{BB962C8B-B14F-4D97-AF65-F5344CB8AC3E}">
        <p14:creationId xmlns:p14="http://schemas.microsoft.com/office/powerpoint/2010/main" val="86279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05;p21">
            <a:extLst>
              <a:ext uri="{FF2B5EF4-FFF2-40B4-BE49-F238E27FC236}">
                <a16:creationId xmlns:a16="http://schemas.microsoft.com/office/drawing/2014/main" id="{C7F6D680-536E-42B4-BB97-D4735CAEF2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8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7142"/>
              <a:buFont typeface="Arial"/>
              <a:buNone/>
            </a:pP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QuarterRound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Google Shape;106;p21">
                <a:extLst>
                  <a:ext uri="{FF2B5EF4-FFF2-40B4-BE49-F238E27FC236}">
                    <a16:creationId xmlns:a16="http://schemas.microsoft.com/office/drawing/2014/main" id="{5E51E9D1-FB1C-4B4F-BE1E-096E1DCE87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50" y="1017725"/>
                <a:ext cx="8916564" cy="41257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2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60000"/>
                  </a:lnSpc>
                  <a:spcBef>
                    <a:spcPts val="400"/>
                  </a:spcBef>
                </a:pPr>
                <a:r>
                  <a:rPr lang="en-US" sz="18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function </a:t>
                </a:r>
                <a:r>
                  <a:rPr lang="en-US" sz="1800" b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QuarterRound </a:t>
                </a:r>
                <a:r>
                  <a:rPr lang="en-US" sz="18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an inverse function which input 4 words (16 bytes) and output an encrypted 4 words (16 bytes):</a:t>
                </a:r>
                <a:br>
                  <a:rPr lang="en-US" sz="1800" i="1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⊕(</m:t>
                      </m:r>
                      <m:d>
                        <m:d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⊞</m:t>
                          </m:r>
                          <m:sSub>
                            <m:sSubPr>
                              <m:ctrlP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ar-AE" sz="18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</m:t>
                      </m:r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18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60000"/>
                  </a:lnSpc>
                  <a:spcBef>
                    <a:spcPts val="4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⊕(</m:t>
                      </m:r>
                      <m:d>
                        <m:d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⊞</m:t>
                          </m:r>
                          <m:sSub>
                            <m:sSubPr>
                              <m:ctrlP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ar-AE" sz="18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</m:t>
                      </m:r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18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60000"/>
                  </a:lnSpc>
                  <a:spcBef>
                    <a:spcPts val="4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⊕(</m:t>
                      </m:r>
                      <m:d>
                        <m:d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⊞</m:t>
                          </m:r>
                          <m:sSub>
                            <m:sSubPr>
                              <m:ctrlP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ar-AE" sz="18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</m:t>
                      </m:r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18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60000"/>
                  </a:lnSpc>
                  <a:spcBef>
                    <a:spcPts val="4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⊕(</m:t>
                      </m:r>
                      <m:d>
                        <m:dPr>
                          <m:ctrlP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ar-AE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⊞</m:t>
                          </m:r>
                          <m:sSub>
                            <m:sSubPr>
                              <m:ctrlP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ar-AE" sz="18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ar-AE" sz="18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⋘</m:t>
                      </m:r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18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60000"/>
                  </a:lnSpc>
                  <a:spcBef>
                    <a:spcPts val="400"/>
                  </a:spcBef>
                </a:pPr>
                <a:r>
                  <a:rPr lang="en-US" sz="18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mark </a:t>
                </a:r>
                <a14:m>
                  <m:oMath xmlns:m="http://schemas.openxmlformats.org/officeDocument/2006/math">
                    <m:r>
                      <a:rPr lang="ar-AE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⊞</m:t>
                    </m:r>
                  </m:oMath>
                </a14:m>
                <a:r>
                  <a:rPr lang="en-US" sz="18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represent a sum modulo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18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60000"/>
                  </a:lnSpc>
                  <a:spcBef>
                    <a:spcPts val="400"/>
                  </a:spcBef>
                </a:pPr>
                <a:r>
                  <a:rPr lang="en-US" sz="18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mark </a:t>
                </a:r>
                <a14:m>
                  <m:oMath xmlns:m="http://schemas.openxmlformats.org/officeDocument/2006/math">
                    <m:r>
                      <a:rPr lang="ar-AE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⋘</m:t>
                    </m:r>
                  </m:oMath>
                </a14:m>
                <a:r>
                  <a:rPr lang="en-US" sz="18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represent a shift left of a 32-bit variable </a:t>
                </a:r>
              </a:p>
              <a:p>
                <a:pPr>
                  <a:lnSpc>
                    <a:spcPct val="160000"/>
                  </a:lnSpc>
                  <a:spcBef>
                    <a:spcPts val="400"/>
                  </a:spcBef>
                </a:pPr>
                <a:r>
                  <a:rPr lang="en-US" sz="18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# of times it’s written by its right side.</a:t>
                </a:r>
              </a:p>
            </p:txBody>
          </p:sp>
        </mc:Choice>
        <mc:Fallback>
          <p:sp>
            <p:nvSpPr>
              <p:cNvPr id="31" name="Google Shape;106;p21">
                <a:extLst>
                  <a:ext uri="{FF2B5EF4-FFF2-40B4-BE49-F238E27FC236}">
                    <a16:creationId xmlns:a16="http://schemas.microsoft.com/office/drawing/2014/main" id="{5E51E9D1-FB1C-4B4F-BE1E-096E1DCE8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0" y="1017725"/>
                <a:ext cx="8916564" cy="4125775"/>
              </a:xfrm>
              <a:prstGeom prst="rect">
                <a:avLst/>
              </a:prstGeom>
              <a:blipFill>
                <a:blip r:embed="rId3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>
            <a:extLst>
              <a:ext uri="{FF2B5EF4-FFF2-40B4-BE49-F238E27FC236}">
                <a16:creationId xmlns:a16="http://schemas.microsoft.com/office/drawing/2014/main" id="{E9A60795-7BD4-4ABA-87F5-448D89337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800" y="1534439"/>
            <a:ext cx="24765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22;p23">
            <a:extLst>
              <a:ext uri="{FF2B5EF4-FFF2-40B4-BE49-F238E27FC236}">
                <a16:creationId xmlns:a16="http://schemas.microsoft.com/office/drawing/2014/main" id="{488F031A-41B8-490D-8A17-C72309C243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94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RowRound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123;p23">
                <a:extLst>
                  <a:ext uri="{FF2B5EF4-FFF2-40B4-BE49-F238E27FC236}">
                    <a16:creationId xmlns:a16="http://schemas.microsoft.com/office/drawing/2014/main" id="{854AEF09-810A-46FC-BED9-1ED7471CA24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2275" y="832650"/>
                <a:ext cx="8971800" cy="41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lnSpc>
                    <a:spcPct val="160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function </a:t>
                </a:r>
                <a:r>
                  <a:rPr lang="en-US" sz="2000" b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RowRound </a:t>
                </a: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calls the function </a:t>
                </a:r>
                <a:r>
                  <a:rPr lang="en-US" sz="2000" b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QuarterRound </a:t>
                </a: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 16 words (64 bytes) as follows:</a:t>
                </a:r>
              </a:p>
              <a:p>
                <a:pPr marL="0" lvl="0" indent="0" algn="l" rtl="0">
                  <a:lnSpc>
                    <a:spcPct val="125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𝑄𝑢𝑎𝑟𝑡𝑒𝑟𝑅𝑜𝑢𝑛𝑑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𝑄𝑢𝑎𝑟𝑡𝑒𝑟𝑅𝑜𝑢𝑛𝑑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𝑄𝑢𝑎𝑟𝑡𝑒𝑟𝑅𝑜𝑢𝑛𝑑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𝑄𝑢𝑎𝑟𝑡𝑒𝑟𝑅𝑜𝑢𝑛𝑑</m:t>
                      </m:r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algn="just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The 16-word input can be presented as a square matrix:</a:t>
                </a:r>
              </a:p>
              <a:p>
                <a:pPr marL="0" lvl="0" indent="0" algn="just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algn="just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algn="just" rtl="0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ct val="64705"/>
                  <a:buFont typeface="Arial"/>
                  <a:buNone/>
                </a:pPr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algn="just" rtl="0">
                  <a:spcBef>
                    <a:spcPts val="1000"/>
                  </a:spcBef>
                  <a:spcAft>
                    <a:spcPts val="100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Google Shape;123;p23">
                <a:extLst>
                  <a:ext uri="{FF2B5EF4-FFF2-40B4-BE49-F238E27FC236}">
                    <a16:creationId xmlns:a16="http://schemas.microsoft.com/office/drawing/2014/main" id="{854AEF09-810A-46FC-BED9-1ED7471CA24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2275" y="832650"/>
                <a:ext cx="8971800" cy="4138800"/>
              </a:xfrm>
              <a:prstGeom prst="rect">
                <a:avLst/>
              </a:prstGeom>
              <a:blipFill>
                <a:blip r:embed="rId3"/>
                <a:stretch>
                  <a:fillRect l="-6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Google Shape;125;p23">
            <a:extLst>
              <a:ext uri="{FF2B5EF4-FFF2-40B4-BE49-F238E27FC236}">
                <a16:creationId xmlns:a16="http://schemas.microsoft.com/office/drawing/2014/main" id="{F5D5FC85-967A-474B-A40E-5D40CA3E8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561249"/>
              </p:ext>
            </p:extLst>
          </p:nvPr>
        </p:nvGraphicFramePr>
        <p:xfrm>
          <a:off x="6314752" y="3624920"/>
          <a:ext cx="2388981" cy="137186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60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14</a:t>
                      </a:r>
                      <a:endParaRPr sz="11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9"/>
          <p:cNvSpPr/>
          <p:nvPr/>
        </p:nvSpPr>
        <p:spPr>
          <a:xfrm rot="10800000">
            <a:off x="-75" y="-7950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0;p24">
            <a:extLst>
              <a:ext uri="{FF2B5EF4-FFF2-40B4-BE49-F238E27FC236}">
                <a16:creationId xmlns:a16="http://schemas.microsoft.com/office/drawing/2014/main" id="{58720237-C213-4E85-8FCC-470970237F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948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ColumnRound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131;p24">
                <a:extLst>
                  <a:ext uri="{FF2B5EF4-FFF2-40B4-BE49-F238E27FC236}">
                    <a16:creationId xmlns:a16="http://schemas.microsoft.com/office/drawing/2014/main" id="{BAA28A35-51AD-4AF9-AC1E-3269DA19EFF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2275" y="832650"/>
                <a:ext cx="8971800" cy="41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lnSpc>
                    <a:spcPct val="160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function </a:t>
                </a:r>
                <a:r>
                  <a:rPr lang="en-US" sz="2000" b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Column </a:t>
                </a: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calls the function </a:t>
                </a:r>
                <a:r>
                  <a:rPr lang="en-US" sz="2000" b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QuarterRound </a:t>
                </a: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 16 words (64 bytes) as follows: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𝑄𝑢𝑎𝑟𝑡𝑒𝑟𝑅𝑜𝑢𝑛𝑑</m:t>
                      </m:r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𝑄𝑢𝑎𝑟𝑡𝑒𝑟𝑅𝑜𝑢𝑛𝑑</m:t>
                      </m:r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𝑄𝑢𝑎𝑟𝑡𝑒𝑟𝑅𝑜𝑢𝑛𝑑</m:t>
                      </m:r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𝑄𝑢𝑎𝑟𝑡𝑒𝑟𝑅𝑜𝑢𝑛𝑑</m:t>
                      </m:r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ar-AE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algn="just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16-word input can be presented as a square matrix:</a:t>
                </a:r>
              </a:p>
              <a:p>
                <a:pPr marL="0" lvl="0" indent="0" algn="just" rtl="0">
                  <a:spcBef>
                    <a:spcPts val="1000"/>
                  </a:spcBef>
                  <a:spcAft>
                    <a:spcPts val="1000"/>
                  </a:spcAft>
                  <a:buNone/>
                </a:pPr>
                <a:endParaRPr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Google Shape;131;p24">
                <a:extLst>
                  <a:ext uri="{FF2B5EF4-FFF2-40B4-BE49-F238E27FC236}">
                    <a16:creationId xmlns:a16="http://schemas.microsoft.com/office/drawing/2014/main" id="{BAA28A35-51AD-4AF9-AC1E-3269DA19EFF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2275" y="832650"/>
                <a:ext cx="8971800" cy="4138800"/>
              </a:xfrm>
              <a:prstGeom prst="rect">
                <a:avLst/>
              </a:prstGeom>
              <a:blipFill>
                <a:blip r:embed="rId3"/>
                <a:stretch>
                  <a:fillRect l="-6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Google Shape;125;p23">
            <a:extLst>
              <a:ext uri="{FF2B5EF4-FFF2-40B4-BE49-F238E27FC236}">
                <a16:creationId xmlns:a16="http://schemas.microsoft.com/office/drawing/2014/main" id="{6085215C-BDD9-409E-B2F4-241A81A0CC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335925"/>
              </p:ext>
            </p:extLst>
          </p:nvPr>
        </p:nvGraphicFramePr>
        <p:xfrm>
          <a:off x="6350752" y="3682520"/>
          <a:ext cx="2388981" cy="137186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60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14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</a:t>
                      </a:r>
                      <a:r>
                        <a:rPr lang="iw" sz="1100" dirty="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endParaRPr sz="1100" dirty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9050" marR="19050" marT="19050" marB="1905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70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2B4604F-1CAE-4160-8D75-A46E08379960}"/>
              </a:ext>
            </a:extLst>
          </p:cNvPr>
          <p:cNvSpPr/>
          <p:nvPr/>
        </p:nvSpPr>
        <p:spPr>
          <a:xfrm>
            <a:off x="230293" y="2194560"/>
            <a:ext cx="995680" cy="154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4" name="Google Shape;138;p25">
            <a:extLst>
              <a:ext uri="{FF2B5EF4-FFF2-40B4-BE49-F238E27FC236}">
                <a16:creationId xmlns:a16="http://schemas.microsoft.com/office/drawing/2014/main" id="{CAF60CF3-D235-4E7B-8AF9-067060F84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1049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DoubleRound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Google Shape;139;p25">
                <a:extLst>
                  <a:ext uri="{FF2B5EF4-FFF2-40B4-BE49-F238E27FC236}">
                    <a16:creationId xmlns:a16="http://schemas.microsoft.com/office/drawing/2014/main" id="{516555D7-53B4-4AF0-9632-B7F5CBE4F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200" y="897320"/>
                <a:ext cx="8971800" cy="41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60000"/>
                  </a:lnSpc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function </a:t>
                </a:r>
                <a:r>
                  <a:rPr lang="en-US" sz="2000" b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DoubleRound </a:t>
                </a: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calls both </a:t>
                </a:r>
                <a:r>
                  <a:rPr lang="en-US" sz="2000" b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Round </a:t>
                </a: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functions :</a:t>
                </a:r>
              </a:p>
              <a:p>
                <a:pPr>
                  <a:lnSpc>
                    <a:spcPct val="125000"/>
                  </a:lnSpc>
                  <a:spcBef>
                    <a:spcPts val="4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𝐷𝑜𝑢𝑏𝑙𝑒𝑅𝑜𝑢𝑛𝑑</m:t>
                      </m:r>
                      <m:d>
                        <m:dPr>
                          <m:ctrlPr>
                            <a:rPr lang="ar-AE" sz="20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sz="20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e>
                      </m:d>
                      <m:r>
                        <a:rPr lang="ar-AE" sz="20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𝑅𝑜𝑤𝑅𝑜𝑢𝑛𝑑</m:t>
                      </m:r>
                      <m:r>
                        <a:rPr lang="ar-AE" sz="20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0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𝐶𝑜𝑙𝑢𝑚𝑛𝑅𝑜𝑢𝑛𝑑</m:t>
                      </m:r>
                      <m:d>
                        <m:dPr>
                          <m:ctrlPr>
                            <a:rPr lang="ar-AE" sz="20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ar-AE" sz="20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20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e>
                      </m:d>
                      <m:r>
                        <a:rPr lang="ar-AE" sz="20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60000"/>
                  </a:lnSpc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conversion of the array of 4 bytes into a single word is according </a:t>
                </a:r>
                <a:r>
                  <a:rPr lang="en-US" sz="2000" b="1" dirty="0" err="1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littleendian</a:t>
                </a: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just"/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Littleendian Function changes the order of a 4-byte sequence.</a:t>
                </a:r>
              </a:p>
              <a:p>
                <a:pPr algn="just"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:r>
                  <a:rPr lang="en-US" sz="2000" b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 sequence of four bytes:</a:t>
                </a:r>
              </a:p>
              <a:p>
                <a:pPr algn="just"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𝑏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= (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𝑏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0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𝑏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𝑏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2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𝑏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3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latin typeface="Calibri" panose="020F0502020204030204" pitchFamily="34" charset="0"/>
                  <a:ea typeface="Georgia"/>
                  <a:cs typeface="Calibri" panose="020F0502020204030204" pitchFamily="34" charset="0"/>
                  <a:sym typeface="Georgia"/>
                </a:endParaRPr>
              </a:p>
              <a:p>
                <a:pPr algn="just">
                  <a:spcBef>
                    <a:spcPts val="1000"/>
                  </a:spcBef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then the function is defined as:</a:t>
                </a:r>
              </a:p>
              <a:p>
                <a:pPr algn="just">
                  <a:spcBef>
                    <a:spcPts val="1000"/>
                  </a:spcBef>
                  <a:spcAft>
                    <a:spcPts val="1000"/>
                  </a:spcAft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𝑙𝑖𝑡𝑡𝑙𝑒𝑒𝑛𝑑𝑖𝑎𝑛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𝑏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) = </m:t>
                    </m:r>
                    <m:sSub>
                      <m:sSubPr>
                        <m:ctrlP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𝑏</m:t>
                        </m:r>
                      </m:e>
                      <m:sub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0</m:t>
                        </m:r>
                      </m:sub>
                    </m:sSub>
                    <m:r>
                      <a:rPr lang="ar-AE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+ </m:t>
                    </m:r>
                    <m:sSup>
                      <m:sSupPr>
                        <m:ctrlP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pPr>
                      <m:e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2</m:t>
                        </m:r>
                      </m:e>
                      <m:sup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8</m:t>
                        </m:r>
                      </m:sup>
                    </m:sSup>
                    <m:sSub>
                      <m:sSubPr>
                        <m:ctrlP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𝑏</m:t>
                        </m:r>
                      </m:e>
                      <m:sub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1</m:t>
                        </m:r>
                      </m:sub>
                    </m:sSub>
                    <m:r>
                      <a:rPr lang="ar-AE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+ </m:t>
                    </m:r>
                    <m:sSup>
                      <m:sSupPr>
                        <m:ctrlP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pPr>
                      <m:e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2</m:t>
                        </m:r>
                      </m:e>
                      <m:sup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16</m:t>
                        </m:r>
                      </m:sup>
                    </m:sSup>
                    <m:sSub>
                      <m:sSubPr>
                        <m:ctrlP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𝑏</m:t>
                        </m:r>
                      </m:e>
                      <m:sub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2</m:t>
                        </m:r>
                      </m:sub>
                    </m:sSub>
                    <m:r>
                      <a:rPr lang="ar-AE" sz="20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+ </m:t>
                    </m:r>
                    <m:sSup>
                      <m:sSupPr>
                        <m:ctrlP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pPr>
                      <m:e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2</m:t>
                        </m:r>
                      </m:e>
                      <m:sup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24</m:t>
                        </m:r>
                      </m:sup>
                    </m:sSup>
                    <m:sSub>
                      <m:sSubPr>
                        <m:ctrlP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𝑏</m:t>
                        </m:r>
                      </m:e>
                      <m:sub>
                        <m:r>
                          <a:rPr lang="ar-AE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3</m:t>
                        </m:r>
                      </m:sub>
                    </m:sSub>
                  </m:oMath>
                </a14:m>
                <a:endParaRPr lang="ar-AE"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5" name="Google Shape;139;p25">
                <a:extLst>
                  <a:ext uri="{FF2B5EF4-FFF2-40B4-BE49-F238E27FC236}">
                    <a16:creationId xmlns:a16="http://schemas.microsoft.com/office/drawing/2014/main" id="{516555D7-53B4-4AF0-9632-B7F5CBE4F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00" y="897320"/>
                <a:ext cx="8971800" cy="4138800"/>
              </a:xfrm>
              <a:prstGeom prst="rect">
                <a:avLst/>
              </a:prstGeom>
              <a:blipFill>
                <a:blip r:embed="rId3"/>
                <a:stretch>
                  <a:fillRect l="-6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13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5;p26">
            <a:extLst>
              <a:ext uri="{FF2B5EF4-FFF2-40B4-BE49-F238E27FC236}">
                <a16:creationId xmlns:a16="http://schemas.microsoft.com/office/drawing/2014/main" id="{13572F5A-D4A2-41B2-B0D2-10D86EADA7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Hash Function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Google Shape;146;p26">
                <a:extLst>
                  <a:ext uri="{FF2B5EF4-FFF2-40B4-BE49-F238E27FC236}">
                    <a16:creationId xmlns:a16="http://schemas.microsoft.com/office/drawing/2014/main" id="{36BA51B0-C6EF-4DC5-AC4E-BE7BC3A09C7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6100" y="941023"/>
                <a:ext cx="8971800" cy="41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salsa20 </a:t>
                </a:r>
                <a:r>
                  <a:rPr lang="en-US" sz="2000" b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hash function </a:t>
                </a: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combines the function above on a 64 bytes size input:</a:t>
                </a:r>
              </a:p>
              <a:p>
                <a:pPr marL="0" lvl="0" indent="0" algn="just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input consists of:</a:t>
                </a:r>
              </a:p>
              <a:p>
                <a:pPr marL="457200" lvl="0" indent="-342900" algn="just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●"/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const values: 		    		</a:t>
                </a:r>
              </a:p>
              <a:p>
                <a:pPr marL="857250" lvl="1" indent="-285750" algn="just">
                  <a:lnSpc>
                    <a:spcPct val="100000"/>
                  </a:lnSpc>
                  <a:spcBef>
                    <a:spcPts val="100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Georgia"/>
                      </a:rPr>
                      <m:t> =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101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120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112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97</m:t>
                            </m:r>
                          </m:e>
                        </m:d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32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𝑏𝑦𝑡𝑒𝑠</m:t>
                                </m:r>
                              </m:sub>
                            </m:sSub>
                          </m:e>
                        </m:d>
                      </m:sub>
                    </m:sSub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  <m:t> /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101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120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112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97</m:t>
                            </m:r>
                          </m:e>
                        </m:d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16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𝑏𝑦𝑡𝑒𝑠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Georgia"/>
                </a:endParaRPr>
              </a:p>
              <a:p>
                <a:pPr marL="742950" indent="-285750" algn="just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Georgia"/>
                      </a:rPr>
                      <m:t> =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110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100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32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51</m:t>
                            </m:r>
                          </m:e>
                        </m:d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32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𝑏𝑦𝑡𝑒𝑠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sz="20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Georgia"/>
                      </a:rPr>
                      <m:t> /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110</m:t>
                            </m:r>
                            <m:r>
                              <a:rPr lang="en-US" sz="20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100</m:t>
                            </m:r>
                            <m:r>
                              <a:rPr lang="en-US" sz="20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32</m:t>
                            </m:r>
                            <m:r>
                              <a:rPr lang="en-US" sz="20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49</m:t>
                            </m:r>
                          </m:e>
                        </m:d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16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𝑏𝑦𝑡𝑒𝑠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Georgia"/>
                </a:endParaRPr>
              </a:p>
              <a:p>
                <a:pPr marL="742950" indent="-285750" algn="just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Georgia"/>
                      </a:rPr>
                      <m:t> =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50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45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98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121</m:t>
                            </m:r>
                          </m:e>
                        </m:d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32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𝑏𝑦𝑡𝑒𝑠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sz="20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Georgia"/>
                      </a:rPr>
                      <m:t> /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Georgia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54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45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98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121</m:t>
                            </m:r>
                          </m:e>
                        </m:d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16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𝑏𝑦𝑡𝑒𝑠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2000" i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Georgia"/>
                  </a:rPr>
                  <a:t> </a:t>
                </a:r>
              </a:p>
              <a:p>
                <a:pPr marL="742950" indent="-285750" algn="just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Georgia"/>
                      </a:rPr>
                      <m:t> =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116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101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32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107</m:t>
                            </m:r>
                          </m:e>
                        </m:d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32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𝑏𝑦𝑡𝑒𝑠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sz="20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Georgia"/>
                      </a:rPr>
                      <m:t> /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Georgia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Georgi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116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101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32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, </m:t>
                            </m:r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  <m:t>107</m:t>
                            </m:r>
                          </m:e>
                        </m:d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Georgi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16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Georgia"/>
                                  </a:rPr>
                                  <m:t>𝑏𝑦𝑡𝑒𝑠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endParaRPr lang="en-US" sz="2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Georgia"/>
                </a:endParaRPr>
              </a:p>
              <a:p>
                <a:pPr marL="457200" lvl="0" indent="-323850" algn="just" rtl="0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Georgia"/>
                  <a:buChar char="●"/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key(32 bytes - divided into 2 shorter sequence k0, k1 / 16 bytes)</a:t>
                </a:r>
              </a:p>
              <a:p>
                <a:pPr marL="457200" lvl="0" indent="-34290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●"/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 - consists of: nonce + block index </a:t>
                </a:r>
                <a:endParaRPr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Google Shape;146;p26">
                <a:extLst>
                  <a:ext uri="{FF2B5EF4-FFF2-40B4-BE49-F238E27FC236}">
                    <a16:creationId xmlns:a16="http://schemas.microsoft.com/office/drawing/2014/main" id="{36BA51B0-C6EF-4DC5-AC4E-BE7BC3A09C7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6100" y="941023"/>
                <a:ext cx="8971800" cy="4138800"/>
              </a:xfrm>
              <a:prstGeom prst="rect">
                <a:avLst/>
              </a:prstGeom>
              <a:blipFill>
                <a:blip r:embed="rId3"/>
                <a:stretch>
                  <a:fillRect l="-679" b="-41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76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151;p27">
            <a:extLst>
              <a:ext uri="{FF2B5EF4-FFF2-40B4-BE49-F238E27FC236}">
                <a16:creationId xmlns:a16="http://schemas.microsoft.com/office/drawing/2014/main" id="{8F7E379E-F12C-4254-BFF4-1DFA2DE220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1165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Hash Function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78" name="Google Shape;152;p27">
                <a:extLst>
                  <a:ext uri="{FF2B5EF4-FFF2-40B4-BE49-F238E27FC236}">
                    <a16:creationId xmlns:a16="http://schemas.microsoft.com/office/drawing/2014/main" id="{15CFB99D-7EBF-4455-85F6-C24C44CDE27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80648" y="1004700"/>
                <a:ext cx="8470498" cy="41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2500" lnSpcReduction="10000"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32 -bit Key - </a:t>
                </a: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𝑆𝑎𝑙𝑠𝑎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20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𝐸𝑥𝑝𝑎𝑛𝑠𝑖𝑜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Georgia"/>
                                <a:cs typeface="Calibri" panose="020F0502020204030204" pitchFamily="34" charset="0"/>
                                <a:sym typeface="Georgia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Georgia"/>
                                <a:cs typeface="Calibri" panose="020F0502020204030204" pitchFamily="34" charset="0"/>
                                <a:sym typeface="Georgia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 dirty="0" smtClean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Georgia"/>
                                <a:cs typeface="Calibri" panose="020F0502020204030204" pitchFamily="34" charset="0"/>
                                <a:sym typeface="Georgia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Georgia"/>
                                <a:cs typeface="Calibri" panose="020F0502020204030204" pitchFamily="34" charset="0"/>
                                <a:sym typeface="Georgia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Georgia"/>
                                <a:cs typeface="Calibri" panose="020F0502020204030204" pitchFamily="34" charset="0"/>
                                <a:sym typeface="Georgia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dk1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Georgia"/>
                                <a:cs typeface="Calibri" panose="020F0502020204030204" pitchFamily="34" charset="0"/>
                                <a:sym typeface="Georgia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 (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𝑛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) = 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𝑆𝑎𝑙𝑠𝑎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20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𝐻𝑎𝑠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h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𝑘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𝑛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2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𝑘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3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Georgia"/>
                  <a:cs typeface="Calibri" panose="020F0502020204030204" pitchFamily="34" charset="0"/>
                  <a:sym typeface="Georgia"/>
                </a:endParaRP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where:</a:t>
                </a: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= (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101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120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112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97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Georgia"/>
                  <a:cs typeface="Calibri" panose="020F0502020204030204" pitchFamily="34" charset="0"/>
                  <a:sym typeface="Georgia"/>
                </a:endParaRP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= (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110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100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32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51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Georgia"/>
                  <a:cs typeface="Calibri" panose="020F0502020204030204" pitchFamily="34" charset="0"/>
                  <a:sym typeface="Georgia"/>
                </a:endParaRP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= (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50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45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98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121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Georgia"/>
                  <a:cs typeface="Calibri" panose="020F0502020204030204" pitchFamily="34" charset="0"/>
                  <a:sym typeface="Georgia"/>
                </a:endParaRP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= (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116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101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32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107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23850" algn="just">
                  <a:spcBef>
                    <a:spcPts val="1000"/>
                  </a:spcBef>
                  <a:buClr>
                    <a:schemeClr val="dk1"/>
                  </a:buClr>
                  <a:buSzPts val="1500"/>
                  <a:buFont typeface="Georgia"/>
                  <a:buChar char="●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𝑇𝑜𝑡𝑎𝑙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32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𝑏𝑦𝑡𝑒𝑠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  <m:sub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16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𝑏𝑦𝑡𝑒𝑠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}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16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𝑏𝑦𝑡𝑒𝑠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}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 algn="just">
                  <a:spcBef>
                    <a:spcPts val="0"/>
                  </a:spcBef>
                  <a:buClr>
                    <a:schemeClr val="dk1"/>
                  </a:buClr>
                  <a:buSzPts val="1800"/>
                  <a:buChar char="●"/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 - consists of: nonce + block index </a:t>
                </a:r>
                <a:endParaRPr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78" name="Google Shape;152;p27">
                <a:extLst>
                  <a:ext uri="{FF2B5EF4-FFF2-40B4-BE49-F238E27FC236}">
                    <a16:creationId xmlns:a16="http://schemas.microsoft.com/office/drawing/2014/main" id="{15CFB99D-7EBF-4455-85F6-C24C44CDE2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648" y="1004700"/>
                <a:ext cx="8470498" cy="4138800"/>
              </a:xfrm>
              <a:prstGeom prst="rect">
                <a:avLst/>
              </a:prstGeom>
              <a:blipFill>
                <a:blip r:embed="rId3"/>
                <a:stretch>
                  <a:fillRect l="-647" t="-4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15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151;p27">
            <a:extLst>
              <a:ext uri="{FF2B5EF4-FFF2-40B4-BE49-F238E27FC236}">
                <a16:creationId xmlns:a16="http://schemas.microsoft.com/office/drawing/2014/main" id="{8F7E379E-F12C-4254-BFF4-1DFA2DE220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1165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Hash Function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78" name="Google Shape;152;p27">
                <a:extLst>
                  <a:ext uri="{FF2B5EF4-FFF2-40B4-BE49-F238E27FC236}">
                    <a16:creationId xmlns:a16="http://schemas.microsoft.com/office/drawing/2014/main" id="{15CFB99D-7EBF-4455-85F6-C24C44CDE27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80648" y="1004700"/>
                <a:ext cx="8470498" cy="4138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16-bit Key - </a:t>
                </a: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𝑆𝑎𝑙𝑠𝑎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20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𝐸𝑥𝑝𝑎𝑛𝑠𝑖𝑜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𝑛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𝑘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𝑛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) = 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𝑆𝑎𝑙𝑠𝑎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20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𝐻𝑎𝑠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h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𝑘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𝑛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2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𝑘</m:t>
                    </m:r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Calibri" panose="020F0502020204030204" pitchFamily="34" charset="0"/>
                            <a:sym typeface="Georgia"/>
                          </a:rPr>
                          <m:t>3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Calibri" panose="020F0502020204030204" pitchFamily="34" charset="0"/>
                        <a:sym typeface="Georgia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Georgia"/>
                  <a:cs typeface="Calibri" panose="020F0502020204030204" pitchFamily="34" charset="0"/>
                  <a:sym typeface="Georgia"/>
                </a:endParaRP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where:</a:t>
                </a: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= (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101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120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112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97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Georgia"/>
                  <a:cs typeface="Calibri" panose="020F0502020204030204" pitchFamily="34" charset="0"/>
                  <a:sym typeface="Georgia"/>
                </a:endParaRP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= (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110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100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32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49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Georgia"/>
                  <a:cs typeface="Calibri" panose="020F0502020204030204" pitchFamily="34" charset="0"/>
                  <a:sym typeface="Georgia"/>
                </a:endParaRP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= (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54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45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98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121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Georgia"/>
                  <a:cs typeface="Calibri" panose="020F0502020204030204" pitchFamily="34" charset="0"/>
                  <a:sym typeface="Georgia"/>
                </a:endParaRPr>
              </a:p>
              <a:p>
                <a:pPr marL="457200" lvl="1" indent="0" algn="just">
                  <a:spcBef>
                    <a:spcPts val="1000"/>
                  </a:spcBef>
                  <a:buNone/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Georgia"/>
                            <a:cs typeface="Georgia"/>
                            <a:sym typeface="Georgia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 = (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116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101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32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, 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107</m:t>
                    </m:r>
                    <m:r>
                      <a:rPr lang="en-US" sz="2000" i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Georgia"/>
                        <a:cs typeface="Georgia"/>
                        <a:sym typeface="Georgia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23850" algn="just">
                  <a:spcBef>
                    <a:spcPts val="1000"/>
                  </a:spcBef>
                  <a:buClr>
                    <a:schemeClr val="dk1"/>
                  </a:buClr>
                  <a:buSzPts val="1500"/>
                  <a:buFont typeface="Georgia"/>
                  <a:buChar char="●"/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key - 16 bytes</a:t>
                </a:r>
              </a:p>
              <a:p>
                <a:pPr lvl="1" indent="-342900" algn="just">
                  <a:spcBef>
                    <a:spcPts val="0"/>
                  </a:spcBef>
                  <a:buClr>
                    <a:schemeClr val="dk1"/>
                  </a:buClr>
                  <a:buSzPts val="1800"/>
                  <a:buChar char="●"/>
                </a:pPr>
                <a:r>
                  <a:rPr lang="en-US" sz="2000" dirty="0">
                    <a:solidFill>
                      <a:schemeClr val="dk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 - consists of: nonce + block index </a:t>
                </a:r>
              </a:p>
            </p:txBody>
          </p:sp>
        </mc:Choice>
        <mc:Fallback>
          <p:sp>
            <p:nvSpPr>
              <p:cNvPr id="2178" name="Google Shape;152;p27">
                <a:extLst>
                  <a:ext uri="{FF2B5EF4-FFF2-40B4-BE49-F238E27FC236}">
                    <a16:creationId xmlns:a16="http://schemas.microsoft.com/office/drawing/2014/main" id="{15CFB99D-7EBF-4455-85F6-C24C44CDE2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648" y="1004700"/>
                <a:ext cx="8470498" cy="4138800"/>
              </a:xfrm>
              <a:prstGeom prst="rect">
                <a:avLst/>
              </a:prstGeom>
              <a:blipFill>
                <a:blip r:embed="rId3"/>
                <a:stretch>
                  <a:fillRect l="-719" t="-4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18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6"/>
          <p:cNvSpPr txBox="1">
            <a:spLocks noGrp="1"/>
          </p:cNvSpPr>
          <p:nvPr>
            <p:ph type="title"/>
          </p:nvPr>
        </p:nvSpPr>
        <p:spPr>
          <a:xfrm>
            <a:off x="2864806" y="1924133"/>
            <a:ext cx="26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Elgamal</a:t>
            </a:r>
            <a:endParaRPr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841" name="Google Shape;841;p46"/>
          <p:cNvSpPr txBox="1">
            <a:spLocks noGrp="1"/>
          </p:cNvSpPr>
          <p:nvPr>
            <p:ph type="subTitle" idx="2"/>
          </p:nvPr>
        </p:nvSpPr>
        <p:spPr>
          <a:xfrm>
            <a:off x="2837714" y="2401620"/>
            <a:ext cx="2648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secret key delivery</a:t>
            </a:r>
            <a:endParaRPr sz="2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842" name="Google Shape;842;p46"/>
          <p:cNvSpPr txBox="1">
            <a:spLocks noGrp="1"/>
          </p:cNvSpPr>
          <p:nvPr>
            <p:ph type="subTitle" idx="1"/>
          </p:nvPr>
        </p:nvSpPr>
        <p:spPr>
          <a:xfrm>
            <a:off x="297854" y="3362907"/>
            <a:ext cx="2051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Digital signature</a:t>
            </a:r>
            <a:endParaRPr sz="2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843" name="Google Shape;843;p46"/>
          <p:cNvSpPr txBox="1">
            <a:spLocks noGrp="1"/>
          </p:cNvSpPr>
          <p:nvPr>
            <p:ph type="title" idx="4"/>
          </p:nvPr>
        </p:nvSpPr>
        <p:spPr>
          <a:xfrm>
            <a:off x="5790333" y="1017256"/>
            <a:ext cx="30759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Salsa20</a:t>
            </a:r>
            <a:r>
              <a:rPr lang="en-GB" dirty="0"/>
              <a:t> </a:t>
            </a:r>
            <a:r>
              <a:rPr lang="en-US" sz="36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in OFB </a:t>
            </a:r>
            <a:endParaRPr dirty="0"/>
          </a:p>
        </p:txBody>
      </p:sp>
      <p:sp>
        <p:nvSpPr>
          <p:cNvPr id="844" name="Google Shape;844;p46"/>
          <p:cNvSpPr txBox="1">
            <a:spLocks noGrp="1"/>
          </p:cNvSpPr>
          <p:nvPr>
            <p:ph type="title" idx="5"/>
          </p:nvPr>
        </p:nvSpPr>
        <p:spPr>
          <a:xfrm>
            <a:off x="616200" y="2843020"/>
            <a:ext cx="247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RSA</a:t>
            </a:r>
            <a:endParaRPr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845" name="Google Shape;845;p46"/>
          <p:cNvSpPr txBox="1">
            <a:spLocks noGrp="1"/>
          </p:cNvSpPr>
          <p:nvPr>
            <p:ph type="subTitle" idx="3"/>
          </p:nvPr>
        </p:nvSpPr>
        <p:spPr>
          <a:xfrm>
            <a:off x="6176409" y="1539780"/>
            <a:ext cx="2893084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encryption-decryption</a:t>
            </a:r>
            <a:endParaRPr sz="2000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6D9491F-FF62-4F6F-AF97-A04BDB92F6C0}"/>
              </a:ext>
            </a:extLst>
          </p:cNvPr>
          <p:cNvSpPr txBox="1"/>
          <p:nvPr/>
        </p:nvSpPr>
        <p:spPr>
          <a:xfrm>
            <a:off x="2112969" y="2545005"/>
            <a:ext cx="69765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SzPts val="4100"/>
            </a:pPr>
            <a:r>
              <a:rPr lang="en-US" sz="36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  <a:sym typeface="Be Vietnam"/>
              </a:rPr>
              <a:t>+</a:t>
            </a:r>
            <a:endParaRPr lang="he-IL" sz="36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  <a:sym typeface="Be Vietnam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F68FA3B-9A21-40FF-AB54-4195370D67A3}"/>
              </a:ext>
            </a:extLst>
          </p:cNvPr>
          <p:cNvSpPr txBox="1"/>
          <p:nvPr/>
        </p:nvSpPr>
        <p:spPr>
          <a:xfrm>
            <a:off x="5266283" y="1544882"/>
            <a:ext cx="69765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SzPts val="4100"/>
            </a:pPr>
            <a:r>
              <a:rPr lang="en-US" sz="36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  <a:sym typeface="Be Vietnam"/>
              </a:rPr>
              <a:t>+</a:t>
            </a:r>
            <a:endParaRPr lang="he-IL" sz="36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  <a:sym typeface="Be Vietnam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82F98EC0-39BF-4ED2-B49D-DA7BBF87A7B5}"/>
              </a:ext>
            </a:extLst>
          </p:cNvPr>
          <p:cNvSpPr/>
          <p:nvPr/>
        </p:nvSpPr>
        <p:spPr>
          <a:xfrm>
            <a:off x="2810622" y="203200"/>
            <a:ext cx="921485" cy="883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EB1C2B5D-71FF-4CC7-9080-436099D79C9D}"/>
              </a:ext>
            </a:extLst>
          </p:cNvPr>
          <p:cNvSpPr txBox="1">
            <a:spLocks/>
          </p:cNvSpPr>
          <p:nvPr/>
        </p:nvSpPr>
        <p:spPr>
          <a:xfrm>
            <a:off x="616200" y="43735"/>
            <a:ext cx="4970926" cy="1386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Char char="●"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Char char="●"/>
              <a:defRPr sz="12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Char char="○"/>
              <a:defRPr sz="12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rtl="1">
              <a:buFont typeface="Libre Franklin"/>
              <a:buNone/>
            </a:pPr>
            <a:r>
              <a:rPr lang="en-US" sz="3200" dirty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An Application for </a:t>
            </a:r>
            <a:br>
              <a:rPr lang="en-US" sz="3200" dirty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</a:br>
            <a:r>
              <a:rPr lang="en-US" sz="3200" dirty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secure email exchange	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163;p29">
            <a:extLst>
              <a:ext uri="{FF2B5EF4-FFF2-40B4-BE49-F238E27FC236}">
                <a16:creationId xmlns:a16="http://schemas.microsoft.com/office/drawing/2014/main" id="{7938CD91-C33C-449C-B113-46898851A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225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S</a:t>
            </a: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alsa20</a:t>
            </a:r>
            <a:r>
              <a:rPr lang="en-US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 E</a:t>
            </a: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ncryption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Google Shape;164;p29">
                <a:extLst>
                  <a:ext uri="{FF2B5EF4-FFF2-40B4-BE49-F238E27FC236}">
                    <a16:creationId xmlns:a16="http://schemas.microsoft.com/office/drawing/2014/main" id="{299A69E5-9BE2-4D54-9154-D748F21FAE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771" y="1336280"/>
                <a:ext cx="8183828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  <a:sym typeface="Libre Franklin"/>
                  </a:rPr>
                  <a:t>It’s possible to encrypt a plaintext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  <m:t>2</m:t>
                        </m:r>
                      </m:e>
                      <m:sup>
                        <m:r>
                          <a:rPr lang="en-US" sz="2000" i="1" dirty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  <m:t>70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  <a:sym typeface="Libre Franklin"/>
                  </a:rPr>
                  <a:t> byte long when it’s divided to 64 bytes block with counter </a:t>
                </a:r>
                <a:r>
                  <a:rPr lang="en-US" sz="2000" dirty="0" err="1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  <a:sym typeface="Libre Franklin"/>
                  </a:rPr>
                  <a:t>i</a:t>
                </a: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  <a:sym typeface="Libre Franklin"/>
                  </a:rPr>
                  <a:t> when: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0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≤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  <m:t>64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1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  <a:p>
                <a:pPr>
                  <a:spcBef>
                    <a:spcPts val="400"/>
                  </a:spcBef>
                </a:pPr>
                <a:b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  <a:sym typeface="Libre Franklin"/>
                  </a:rPr>
                </a:b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  <a:sym typeface="Libre Franklin"/>
                  </a:rPr>
                  <a:t>The output of salsa20 expansion function is added XOR to the 64-byte block of data, the result is a 64-byte block of ciphertext.</a:t>
                </a:r>
              </a:p>
              <a:p>
                <a:pPr>
                  <a:spcBef>
                    <a:spcPts val="400"/>
                  </a:spcBef>
                </a:pPr>
                <a:endParaRPr lang="en-US" sz="9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  <a:p>
                <a:pPr marL="1143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000" i="1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</m:ctrlPr>
                        </m:sSubPr>
                        <m:e>
                          <m:r>
                            <a:rPr lang="ar-AE" sz="2000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  <m:t>𝐶</m:t>
                          </m:r>
                        </m:e>
                        <m:sub>
                          <m:r>
                            <a:rPr lang="ar-AE" sz="2000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  <m:t>𝑖</m:t>
                          </m:r>
                        </m:sub>
                      </m:sSub>
                      <m:r>
                        <a:rPr lang="ar-AE" sz="2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sym typeface="Libre Franklin"/>
                        </a:rPr>
                        <m:t>=</m:t>
                      </m:r>
                      <m:r>
                        <a:rPr lang="ar-AE" sz="2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sym typeface="Libre Franklin"/>
                        </a:rPr>
                        <m:t>𝑆𝑎𝑙𝑠𝑎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</m:ctrlPr>
                        </m:sSubPr>
                        <m:e>
                          <m:r>
                            <a:rPr lang="ar-AE" sz="2000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  <m:t>20</m:t>
                          </m:r>
                        </m:e>
                        <m:sub>
                          <m:r>
                            <a:rPr lang="ar-AE" sz="2000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ar-AE" sz="2000" i="1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  <m:t>IV</m:t>
                          </m:r>
                          <m:r>
                            <a:rPr lang="ar-AE" sz="2000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  <m:t>,</m:t>
                          </m:r>
                          <m:r>
                            <a:rPr lang="ar-AE" sz="2000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  <m:t>𝑖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sym typeface="Libre Franklin"/>
                        </a:rPr>
                        <m:t> </m:t>
                      </m:r>
                      <m:r>
                        <a:rPr lang="ar-AE" sz="2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sym typeface="Libre Franklin"/>
                        </a:rPr>
                        <m:t>⨁</m:t>
                      </m:r>
                      <m:sSub>
                        <m:sSubPr>
                          <m:ctrlPr>
                            <a:rPr lang="ar-AE" sz="2000" i="1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</m:ctrlPr>
                        </m:sSubPr>
                        <m:e>
                          <m:r>
                            <a:rPr lang="en-US" sz="2000" b="0" i="0" smtClean="0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  <m:t> </m:t>
                          </m:r>
                          <m:r>
                            <a:rPr lang="ar-AE" sz="2000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  <m:t>𝑚</m:t>
                          </m:r>
                        </m:e>
                        <m:sub>
                          <m:r>
                            <a:rPr lang="ar-AE" sz="2000">
                              <a:solidFill>
                                <a:schemeClr val="dk1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sym typeface="Libre Franklin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br>
                  <a:rPr lang="ar-AE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  <a:sym typeface="Libre Franklin"/>
                  </a:rPr>
                </a:br>
                <a:endParaRPr lang="ar-AE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</p:txBody>
          </p:sp>
        </mc:Choice>
        <mc:Fallback>
          <p:sp>
            <p:nvSpPr>
              <p:cNvPr id="82" name="Google Shape;164;p29">
                <a:extLst>
                  <a:ext uri="{FF2B5EF4-FFF2-40B4-BE49-F238E27FC236}">
                    <a16:creationId xmlns:a16="http://schemas.microsoft.com/office/drawing/2014/main" id="{299A69E5-9BE2-4D54-9154-D748F21F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71" y="1336280"/>
                <a:ext cx="8183828" cy="3416400"/>
              </a:xfrm>
              <a:prstGeom prst="rect">
                <a:avLst/>
              </a:prstGeom>
              <a:blipFill>
                <a:blip r:embed="rId3"/>
                <a:stretch>
                  <a:fillRect l="-820" r="-6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841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69;p30">
            <a:extLst>
              <a:ext uri="{FF2B5EF4-FFF2-40B4-BE49-F238E27FC236}">
                <a16:creationId xmlns:a16="http://schemas.microsoft.com/office/drawing/2014/main" id="{9844AB61-6E43-4F41-A01B-E14EEFF3C2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70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decryption salsa20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Google Shape;170;p30">
                <a:extLst>
                  <a:ext uri="{FF2B5EF4-FFF2-40B4-BE49-F238E27FC236}">
                    <a16:creationId xmlns:a16="http://schemas.microsoft.com/office/drawing/2014/main" id="{740FFCBD-6458-414B-BD78-1A7CF306FB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1282094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The decryption works identically as the encryption.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4300"/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ar-AE" sz="20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2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𝑆𝑎𝑙𝑠𝑎</m:t>
                    </m:r>
                    <m:sSub>
                      <m:sSubPr>
                        <m:ctrlPr>
                          <a:rPr lang="ar-AE" sz="2000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b>
                        <m:r>
                          <a:rPr lang="ar-AE" sz="20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ar-AE" sz="2000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IV</m:t>
                        </m:r>
                        <m:r>
                          <a:rPr lang="ar-AE" sz="20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0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2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ar-AE" sz="2000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ar-AE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2" name="Google Shape;170;p30">
                <a:extLst>
                  <a:ext uri="{FF2B5EF4-FFF2-40B4-BE49-F238E27FC236}">
                    <a16:creationId xmlns:a16="http://schemas.microsoft.com/office/drawing/2014/main" id="{740FFCBD-6458-414B-BD78-1A7CF306F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82094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7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Linux and AIX Backup Encryption | Storix Software">
            <a:extLst>
              <a:ext uri="{FF2B5EF4-FFF2-40B4-BE49-F238E27FC236}">
                <a16:creationId xmlns:a16="http://schemas.microsoft.com/office/drawing/2014/main" id="{0D985A0C-0B03-44C8-BAD8-9BCD9882A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89" y="2981289"/>
            <a:ext cx="2031039" cy="176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607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9;p30">
            <a:extLst>
              <a:ext uri="{FF2B5EF4-FFF2-40B4-BE49-F238E27FC236}">
                <a16:creationId xmlns:a16="http://schemas.microsoft.com/office/drawing/2014/main" id="{A3121FD0-FDA6-48A4-A0F1-369E3E9A9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70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400" dirty="0" err="1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Elgamal</a:t>
            </a:r>
            <a:r>
              <a:rPr lang="en-US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 introduction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164;p29">
                <a:extLst>
                  <a:ext uri="{FF2B5EF4-FFF2-40B4-BE49-F238E27FC236}">
                    <a16:creationId xmlns:a16="http://schemas.microsoft.com/office/drawing/2014/main" id="{ED1E9F19-68FF-4A2E-9030-8750F02576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3358" y="1382384"/>
                <a:ext cx="8183828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2500" lnSpcReduction="2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  <a:sym typeface="Libre Franklin"/>
                  </a:rPr>
                  <a:t>El-Gamal-</a:t>
                </a: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secret key delivery encryption is an asymmetric key encryption algorithm for pubic-key cryptography which is based on the Diffie-Hellman key exchange.</a:t>
                </a:r>
              </a:p>
              <a:p>
                <a:pPr>
                  <a:spcBef>
                    <a:spcPts val="400"/>
                  </a:spcBef>
                </a:pPr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sz="2000" u="sng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  <a:sym typeface="Libre Franklin"/>
                  </a:rPr>
                  <a:t>Notation:</a:t>
                </a:r>
              </a:p>
              <a:p>
                <a:pPr marL="342900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𝑃𝑟𝑖𝑚𝑒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𝑛𝑢𝑚𝑏𝑒𝑟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𝒑</m:t>
                    </m:r>
                  </m:oMath>
                </a14:m>
                <a:endParaRPr lang="en-US" sz="2000" b="1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  <a:p>
                <a:pPr marL="342900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𝐺𝑒𝑛𝑒𝑟𝑎𝑡𝑜𝑟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𝒈</m:t>
                    </m:r>
                  </m:oMath>
                </a14:m>
                <a:endParaRPr lang="en-US" sz="2000" b="1" i="1" dirty="0">
                  <a:solidFill>
                    <a:schemeClr val="dk1"/>
                  </a:solidFill>
                  <a:highlight>
                    <a:srgbClr val="FFFFFF"/>
                  </a:highlight>
                  <a:latin typeface="Cambria Math" panose="02040503050406030204" pitchFamily="18" charset="0"/>
                  <a:cs typeface="Calibri" panose="020F0502020204030204" pitchFamily="34" charset="0"/>
                  <a:sym typeface="Libre Franklin"/>
                </a:endParaRPr>
              </a:p>
              <a:p>
                <a:pPr marL="342900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𝑝𝑟𝑖𝑣𝑎𝑡𝑒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𝑘𝑒𝑦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𝒅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,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𝒌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,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  <m:t>𝒀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  <a:p>
                <a:pPr marL="342900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𝑝𝑟𝑖𝑣𝑎𝑡𝑒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𝑘𝑒𝑦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𝒆</m:t>
                    </m:r>
                  </m:oMath>
                </a14:m>
                <a:endParaRPr lang="en-US" sz="2000" b="1" baseline="-25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  <a:p>
                <a:pPr marL="342900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𝑐𝑖𝑝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𝑒𝑟𝑡𝑒𝑥𝑡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  <m:t>𝒀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Libre Franklin"/>
                          </a:rPr>
                          <m:t>𝟐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  <a:p>
                <a:pPr marL="342900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𝑃𝑙𝑎𝑖𝑛𝑡𝑒𝑥𝑡</m:t>
                    </m:r>
                    <m:r>
                      <a:rPr lang="en-US" sz="2000" b="0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𝑴</m:t>
                    </m:r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(≡</m:t>
                    </m:r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𝒌𝒆𝒚</m:t>
                    </m:r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𝒅𝒆𝒍𝒊𝒗𝒆𝒓𝒚</m:t>
                    </m:r>
                    <m:r>
                      <a:rPr lang="en-US" sz="2000" b="1" i="1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)</m:t>
                    </m:r>
                  </m:oMath>
                </a14:m>
                <a:endParaRPr lang="en-US" sz="2000" b="1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</p:txBody>
          </p:sp>
        </mc:Choice>
        <mc:Fallback>
          <p:sp>
            <p:nvSpPr>
              <p:cNvPr id="5" name="Google Shape;164;p29">
                <a:extLst>
                  <a:ext uri="{FF2B5EF4-FFF2-40B4-BE49-F238E27FC236}">
                    <a16:creationId xmlns:a16="http://schemas.microsoft.com/office/drawing/2014/main" id="{ED1E9F19-68FF-4A2E-9030-8750F0257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58" y="1382384"/>
                <a:ext cx="8183828" cy="3416400"/>
              </a:xfrm>
              <a:prstGeom prst="rect">
                <a:avLst/>
              </a:prstGeom>
              <a:blipFill>
                <a:blip r:embed="rId3"/>
                <a:stretch>
                  <a:fillRect l="-7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Taher Elgamal | Evolution Equity">
            <a:extLst>
              <a:ext uri="{FF2B5EF4-FFF2-40B4-BE49-F238E27FC236}">
                <a16:creationId xmlns:a16="http://schemas.microsoft.com/office/drawing/2014/main" id="{FCF967FA-BA6D-46FC-AC99-B9F4D63E7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84" y="2344696"/>
            <a:ext cx="1637574" cy="245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7DCB270-2F69-4B28-AA99-2CA1EAE1DE21}"/>
              </a:ext>
            </a:extLst>
          </p:cNvPr>
          <p:cNvSpPr txBox="1"/>
          <p:nvPr/>
        </p:nvSpPr>
        <p:spPr>
          <a:xfrm>
            <a:off x="5701553" y="4798784"/>
            <a:ext cx="315813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Described by Taher </a:t>
            </a:r>
            <a:r>
              <a:rPr lang="en-US" dirty="0" err="1"/>
              <a:t>Elgamal</a:t>
            </a:r>
            <a:r>
              <a:rPr lang="en-US" dirty="0"/>
              <a:t> in 1985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049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5;p31">
            <a:extLst>
              <a:ext uri="{FF2B5EF4-FFF2-40B4-BE49-F238E27FC236}">
                <a16:creationId xmlns:a16="http://schemas.microsoft.com/office/drawing/2014/main" id="{7E459728-9D27-417C-AA8A-24500798AE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427007"/>
            <a:ext cx="9144000" cy="1225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Elgamal </a:t>
            </a:r>
            <a:r>
              <a:rPr lang="en-US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encryption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827B55A1-2B5A-4C27-8A36-9C25F514FCE7}"/>
              </a:ext>
            </a:extLst>
          </p:cNvPr>
          <p:cNvCxnSpPr>
            <a:cxnSpLocks/>
          </p:cNvCxnSpPr>
          <p:nvPr/>
        </p:nvCxnSpPr>
        <p:spPr>
          <a:xfrm>
            <a:off x="2735497" y="598995"/>
            <a:ext cx="0" cy="446260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CB1B0628-5DCC-48C1-AA0E-B6211AADF978}"/>
              </a:ext>
            </a:extLst>
          </p:cNvPr>
          <p:cNvCxnSpPr>
            <a:cxnSpLocks/>
          </p:cNvCxnSpPr>
          <p:nvPr/>
        </p:nvCxnSpPr>
        <p:spPr>
          <a:xfrm>
            <a:off x="6403352" y="598995"/>
            <a:ext cx="8" cy="437648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etective Secret Agent Silhouette Avatar - WeLoveSoLo">
            <a:extLst>
              <a:ext uri="{FF2B5EF4-FFF2-40B4-BE49-F238E27FC236}">
                <a16:creationId xmlns:a16="http://schemas.microsoft.com/office/drawing/2014/main" id="{684FC1BC-AB6C-4526-8059-658EAEA24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603" y="647184"/>
            <a:ext cx="1518740" cy="15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lice (Disney) | Heroes Wiki | Fandom">
            <a:extLst>
              <a:ext uri="{FF2B5EF4-FFF2-40B4-BE49-F238E27FC236}">
                <a16:creationId xmlns:a16="http://schemas.microsoft.com/office/drawing/2014/main" id="{ECE8A4F2-6406-4AA4-81E1-477A17EA1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84" y="3353092"/>
            <a:ext cx="1081094" cy="162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Bob the Builder (character) - Wikipedia">
            <a:extLst>
              <a:ext uri="{FF2B5EF4-FFF2-40B4-BE49-F238E27FC236}">
                <a16:creationId xmlns:a16="http://schemas.microsoft.com/office/drawing/2014/main" id="{439CD110-9CAF-4136-B96D-03A8C311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8" y="3441335"/>
            <a:ext cx="1012222" cy="15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4C65AE4-C78B-40FD-8CBF-CD5C713DB471}"/>
              </a:ext>
            </a:extLst>
          </p:cNvPr>
          <p:cNvSpPr txBox="1"/>
          <p:nvPr/>
        </p:nvSpPr>
        <p:spPr>
          <a:xfrm>
            <a:off x="-1" y="538542"/>
            <a:ext cx="2710063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Bob wants to send Message </a:t>
            </a:r>
            <a:br>
              <a:rPr lang="en-US" dirty="0"/>
            </a:br>
            <a:r>
              <a:rPr lang="en-US" dirty="0"/>
              <a:t>M = 4 to Alice </a:t>
            </a:r>
            <a:br>
              <a:rPr lang="en-US" dirty="0"/>
            </a:br>
            <a:r>
              <a:rPr lang="en-US" dirty="0"/>
              <a:t>(M should be less then 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D09CCF43-9A8E-4BD6-A470-E002BD1F9D1D}"/>
                  </a:ext>
                </a:extLst>
              </p:cNvPr>
              <p:cNvSpPr txBox="1"/>
              <p:nvPr/>
            </p:nvSpPr>
            <p:spPr>
              <a:xfrm>
                <a:off x="6559988" y="2179757"/>
                <a:ext cx="2556070" cy="117333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Public: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Privat: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D09CCF43-9A8E-4BD6-A470-E002BD1F9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988" y="2179757"/>
                <a:ext cx="2556070" cy="1173335"/>
              </a:xfrm>
              <a:prstGeom prst="rect">
                <a:avLst/>
              </a:prstGeom>
              <a:blipFill>
                <a:blip r:embed="rId6"/>
                <a:stretch>
                  <a:fillRect l="-716" b="-468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C81586C8-9DE1-415E-9FAD-22DF177B5576}"/>
              </a:ext>
            </a:extLst>
          </p:cNvPr>
          <p:cNvSpPr txBox="1"/>
          <p:nvPr/>
        </p:nvSpPr>
        <p:spPr>
          <a:xfrm>
            <a:off x="604727" y="4878911"/>
            <a:ext cx="15408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Bob the builder</a:t>
            </a:r>
            <a:endParaRPr lang="he-IL" dirty="0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E365DBD4-BCC7-4D91-AD59-82893F245CAA}"/>
              </a:ext>
            </a:extLst>
          </p:cNvPr>
          <p:cNvSpPr txBox="1"/>
          <p:nvPr/>
        </p:nvSpPr>
        <p:spPr>
          <a:xfrm>
            <a:off x="7125111" y="4878910"/>
            <a:ext cx="19390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Alice in wonderland</a:t>
            </a:r>
            <a:endParaRPr lang="he-IL" dirty="0"/>
          </a:p>
        </p:txBody>
      </p:sp>
      <p:cxnSp>
        <p:nvCxnSpPr>
          <p:cNvPr id="26" name="מחבר: מרפקי 25">
            <a:extLst>
              <a:ext uri="{FF2B5EF4-FFF2-40B4-BE49-F238E27FC236}">
                <a16:creationId xmlns:a16="http://schemas.microsoft.com/office/drawing/2014/main" id="{CCDF9872-AC11-4FC6-80B1-DCE49ABF52E8}"/>
              </a:ext>
            </a:extLst>
          </p:cNvPr>
          <p:cNvCxnSpPr>
            <a:cxnSpLocks/>
          </p:cNvCxnSpPr>
          <p:nvPr/>
        </p:nvCxnSpPr>
        <p:spPr>
          <a:xfrm rot="10800000">
            <a:off x="4209144" y="2689484"/>
            <a:ext cx="2194225" cy="3119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תיבת טקסט 26">
                <a:extLst>
                  <a:ext uri="{FF2B5EF4-FFF2-40B4-BE49-F238E27FC236}">
                    <a16:creationId xmlns:a16="http://schemas.microsoft.com/office/drawing/2014/main" id="{BC749480-078B-4808-9FE6-D4DE3E92A8F0}"/>
                  </a:ext>
                </a:extLst>
              </p:cNvPr>
              <p:cNvSpPr txBox="1"/>
              <p:nvPr/>
            </p:nvSpPr>
            <p:spPr>
              <a:xfrm>
                <a:off x="3325468" y="2577397"/>
                <a:ext cx="1998876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public: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7" name="תיבת טקסט 26">
                <a:extLst>
                  <a:ext uri="{FF2B5EF4-FFF2-40B4-BE49-F238E27FC236}">
                    <a16:creationId xmlns:a16="http://schemas.microsoft.com/office/drawing/2014/main" id="{BC749480-078B-4808-9FE6-D4DE3E92A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68" y="2577397"/>
                <a:ext cx="1998876" cy="523220"/>
              </a:xfrm>
              <a:prstGeom prst="rect">
                <a:avLst/>
              </a:prstGeom>
              <a:blipFill>
                <a:blip r:embed="rId7"/>
                <a:stretch>
                  <a:fillRect l="-917" t="-2326" b="-11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7CF7F554-8A9F-4765-92D4-9B40A017D190}"/>
              </a:ext>
            </a:extLst>
          </p:cNvPr>
          <p:cNvSpPr txBox="1"/>
          <p:nvPr/>
        </p:nvSpPr>
        <p:spPr>
          <a:xfrm>
            <a:off x="5435940" y="2775600"/>
            <a:ext cx="1151987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Send to Bob</a:t>
            </a:r>
            <a:endParaRPr lang="he-IL" sz="1200" dirty="0"/>
          </a:p>
        </p:txBody>
      </p:sp>
      <p:cxnSp>
        <p:nvCxnSpPr>
          <p:cNvPr id="29" name="מחבר: מרפקי 28">
            <a:extLst>
              <a:ext uri="{FF2B5EF4-FFF2-40B4-BE49-F238E27FC236}">
                <a16:creationId xmlns:a16="http://schemas.microsoft.com/office/drawing/2014/main" id="{138EEF6F-DDC9-45A7-9941-9A6401426BDF}"/>
              </a:ext>
            </a:extLst>
          </p:cNvPr>
          <p:cNvCxnSpPr>
            <a:cxnSpLocks/>
          </p:cNvCxnSpPr>
          <p:nvPr/>
        </p:nvCxnSpPr>
        <p:spPr>
          <a:xfrm>
            <a:off x="2735497" y="3052599"/>
            <a:ext cx="1894702" cy="880772"/>
          </a:xfrm>
          <a:prstGeom prst="bentConnector3">
            <a:avLst>
              <a:gd name="adj1" fmla="val 124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B35BF84E-0544-47A7-A821-D6D4DE06101E}"/>
              </a:ext>
            </a:extLst>
          </p:cNvPr>
          <p:cNvSpPr txBox="1"/>
          <p:nvPr/>
        </p:nvSpPr>
        <p:spPr>
          <a:xfrm>
            <a:off x="2976189" y="3656372"/>
            <a:ext cx="108149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dirty="0"/>
              <a:t>Send to Alice</a:t>
            </a:r>
            <a:endParaRPr lang="he-IL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559F2C65-61EE-4D26-8B33-19319DE2FE90}"/>
                  </a:ext>
                </a:extLst>
              </p:cNvPr>
              <p:cNvSpPr txBox="1"/>
              <p:nvPr/>
            </p:nvSpPr>
            <p:spPr>
              <a:xfrm>
                <a:off x="4572000" y="3641068"/>
                <a:ext cx="183135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public: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559F2C65-61EE-4D26-8B33-19319DE2F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41068"/>
                <a:ext cx="1831352" cy="523220"/>
              </a:xfrm>
              <a:prstGeom prst="rect">
                <a:avLst/>
              </a:prstGeom>
              <a:blipFill>
                <a:blip r:embed="rId8"/>
                <a:stretch>
                  <a:fillRect l="-1000" t="-11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D244ED9B-4512-438F-92A1-58682A77209D}"/>
                  </a:ext>
                </a:extLst>
              </p:cNvPr>
              <p:cNvSpPr txBox="1"/>
              <p:nvPr/>
            </p:nvSpPr>
            <p:spPr>
              <a:xfrm>
                <a:off x="12716" y="1314201"/>
                <a:ext cx="2710063" cy="20388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Bob Select k, a random integer.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D244ED9B-4512-438F-92A1-58682A77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" y="1314201"/>
                <a:ext cx="2710063" cy="2038891"/>
              </a:xfrm>
              <a:prstGeom prst="rect">
                <a:avLst/>
              </a:prstGeom>
              <a:blipFill>
                <a:blip r:embed="rId9"/>
                <a:stretch>
                  <a:fillRect l="-674" t="-599" r="-6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CBD2A549-2984-4B70-95FD-C368CCA803C6}"/>
                  </a:ext>
                </a:extLst>
              </p:cNvPr>
              <p:cNvSpPr txBox="1"/>
              <p:nvPr/>
            </p:nvSpPr>
            <p:spPr>
              <a:xfrm>
                <a:off x="6587930" y="598995"/>
                <a:ext cx="2556070" cy="160043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Alice choose:</a:t>
                </a:r>
              </a:p>
              <a:p>
                <a:r>
                  <a:rPr lang="en-US" dirty="0"/>
                  <a:t>- Prime Number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-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gcd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- select 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CBD2A549-2984-4B70-95FD-C368CCA80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30" y="598995"/>
                <a:ext cx="2556070" cy="1600438"/>
              </a:xfrm>
              <a:prstGeom prst="rect">
                <a:avLst/>
              </a:prstGeom>
              <a:blipFill>
                <a:blip r:embed="rId10"/>
                <a:stretch>
                  <a:fillRect l="-716" t="-38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ADD8B892-74B0-475C-8EA7-8698DD9C18AD}"/>
              </a:ext>
            </a:extLst>
          </p:cNvPr>
          <p:cNvSpPr txBox="1"/>
          <p:nvPr/>
        </p:nvSpPr>
        <p:spPr>
          <a:xfrm>
            <a:off x="3874035" y="2049819"/>
            <a:ext cx="145030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Oscar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2756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7" grpId="0"/>
      <p:bldP spid="28" grpId="0"/>
      <p:bldP spid="30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מחבר ישר 35">
            <a:extLst>
              <a:ext uri="{FF2B5EF4-FFF2-40B4-BE49-F238E27FC236}">
                <a16:creationId xmlns:a16="http://schemas.microsoft.com/office/drawing/2014/main" id="{EC975E88-8E15-484D-B3BF-3373B6839D19}"/>
              </a:ext>
            </a:extLst>
          </p:cNvPr>
          <p:cNvCxnSpPr>
            <a:cxnSpLocks/>
          </p:cNvCxnSpPr>
          <p:nvPr/>
        </p:nvCxnSpPr>
        <p:spPr>
          <a:xfrm>
            <a:off x="2735497" y="615950"/>
            <a:ext cx="0" cy="444565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Alice (Disney) | Heroes Wiki | Fandom">
            <a:extLst>
              <a:ext uri="{FF2B5EF4-FFF2-40B4-BE49-F238E27FC236}">
                <a16:creationId xmlns:a16="http://schemas.microsoft.com/office/drawing/2014/main" id="{253DE19D-B4EC-4606-A839-D47075FC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84" y="3353092"/>
            <a:ext cx="1081094" cy="162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Bob the Builder (character) - Wikipedia">
            <a:extLst>
              <a:ext uri="{FF2B5EF4-FFF2-40B4-BE49-F238E27FC236}">
                <a16:creationId xmlns:a16="http://schemas.microsoft.com/office/drawing/2014/main" id="{48A706B3-E420-4604-A594-8FC79BD5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8" y="3441335"/>
            <a:ext cx="1012222" cy="15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תיבת טקסט 39">
                <a:extLst>
                  <a:ext uri="{FF2B5EF4-FFF2-40B4-BE49-F238E27FC236}">
                    <a16:creationId xmlns:a16="http://schemas.microsoft.com/office/drawing/2014/main" id="{2175469B-4123-40C7-849A-0300E405D9FE}"/>
                  </a:ext>
                </a:extLst>
              </p:cNvPr>
              <p:cNvSpPr txBox="1"/>
              <p:nvPr/>
            </p:nvSpPr>
            <p:spPr>
              <a:xfrm>
                <a:off x="-1" y="538542"/>
                <a:ext cx="2710063" cy="29006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Bob wants to send Message </a:t>
                </a:r>
                <a:b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M = 4 to Alice (M should be less then p)</a:t>
                </a:r>
              </a:p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Bob Select k, a random integer.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b="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תיבת טקסט 39">
                <a:extLst>
                  <a:ext uri="{FF2B5EF4-FFF2-40B4-BE49-F238E27FC236}">
                    <a16:creationId xmlns:a16="http://schemas.microsoft.com/office/drawing/2014/main" id="{2175469B-4123-40C7-849A-0300E405D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38542"/>
                <a:ext cx="2710063" cy="2900666"/>
              </a:xfrm>
              <a:prstGeom prst="rect">
                <a:avLst/>
              </a:prstGeom>
              <a:blipFill>
                <a:blip r:embed="rId6"/>
                <a:stretch>
                  <a:fillRect l="-674" t="-210" r="-20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תיבת טקסט 40">
                <a:extLst>
                  <a:ext uri="{FF2B5EF4-FFF2-40B4-BE49-F238E27FC236}">
                    <a16:creationId xmlns:a16="http://schemas.microsoft.com/office/drawing/2014/main" id="{47D5CCA5-B2DC-4665-880C-5B928BC0FEB6}"/>
                  </a:ext>
                </a:extLst>
              </p:cNvPr>
              <p:cNvSpPr txBox="1"/>
              <p:nvPr/>
            </p:nvSpPr>
            <p:spPr>
              <a:xfrm>
                <a:off x="6587927" y="489600"/>
                <a:ext cx="2556070" cy="289688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Alice choose:</a:t>
                </a:r>
              </a:p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- Prime Number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-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gcd</m:t>
                      </m:r>
                      <m:r>
                        <a:rPr lang="en-US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- select 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b="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Public: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Privat: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he-IL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תיבת טקסט 40">
                <a:extLst>
                  <a:ext uri="{FF2B5EF4-FFF2-40B4-BE49-F238E27FC236}">
                    <a16:creationId xmlns:a16="http://schemas.microsoft.com/office/drawing/2014/main" id="{47D5CCA5-B2DC-4665-880C-5B928BC0F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27" y="489600"/>
                <a:ext cx="2556070" cy="2896883"/>
              </a:xfrm>
              <a:prstGeom prst="rect">
                <a:avLst/>
              </a:prstGeom>
              <a:blipFill>
                <a:blip r:embed="rId7"/>
                <a:stretch>
                  <a:fillRect l="-716" t="-210" b="-12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A91A8C29-0C5E-4CF1-93CC-8466C16B8780}"/>
              </a:ext>
            </a:extLst>
          </p:cNvPr>
          <p:cNvSpPr txBox="1"/>
          <p:nvPr/>
        </p:nvSpPr>
        <p:spPr>
          <a:xfrm>
            <a:off x="604727" y="4878911"/>
            <a:ext cx="15408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Bob the builder</a:t>
            </a:r>
            <a:endParaRPr lang="he-IL" dirty="0"/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3D8213C2-85CD-4B35-B250-DE9E01EF6D74}"/>
              </a:ext>
            </a:extLst>
          </p:cNvPr>
          <p:cNvSpPr txBox="1"/>
          <p:nvPr/>
        </p:nvSpPr>
        <p:spPr>
          <a:xfrm>
            <a:off x="7125111" y="4878910"/>
            <a:ext cx="19390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Alice in wonderland</a:t>
            </a:r>
            <a:endParaRPr lang="he-IL" dirty="0"/>
          </a:p>
        </p:txBody>
      </p:sp>
      <p:cxnSp>
        <p:nvCxnSpPr>
          <p:cNvPr id="44" name="מחבר: מרפקי 43">
            <a:extLst>
              <a:ext uri="{FF2B5EF4-FFF2-40B4-BE49-F238E27FC236}">
                <a16:creationId xmlns:a16="http://schemas.microsoft.com/office/drawing/2014/main" id="{203CDDC3-3FCB-4209-8F24-639F3C9F8120}"/>
              </a:ext>
            </a:extLst>
          </p:cNvPr>
          <p:cNvCxnSpPr>
            <a:cxnSpLocks/>
          </p:cNvCxnSpPr>
          <p:nvPr/>
        </p:nvCxnSpPr>
        <p:spPr>
          <a:xfrm rot="10800000">
            <a:off x="4209144" y="2689484"/>
            <a:ext cx="2194225" cy="3119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תיבת טקסט 44">
                <a:extLst>
                  <a:ext uri="{FF2B5EF4-FFF2-40B4-BE49-F238E27FC236}">
                    <a16:creationId xmlns:a16="http://schemas.microsoft.com/office/drawing/2014/main" id="{2A018875-5F6A-4E53-A4EA-C1FF355E04EF}"/>
                  </a:ext>
                </a:extLst>
              </p:cNvPr>
              <p:cNvSpPr txBox="1"/>
              <p:nvPr/>
            </p:nvSpPr>
            <p:spPr>
              <a:xfrm>
                <a:off x="3480715" y="2924211"/>
                <a:ext cx="192978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public: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5" name="תיבת טקסט 44">
                <a:extLst>
                  <a:ext uri="{FF2B5EF4-FFF2-40B4-BE49-F238E27FC236}">
                    <a16:creationId xmlns:a16="http://schemas.microsoft.com/office/drawing/2014/main" id="{2A018875-5F6A-4E53-A4EA-C1FF355E0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715" y="2924211"/>
                <a:ext cx="1929789" cy="523220"/>
              </a:xfrm>
              <a:prstGeom prst="rect">
                <a:avLst/>
              </a:prstGeom>
              <a:blipFill>
                <a:blip r:embed="rId8"/>
                <a:stretch>
                  <a:fillRect l="-946" t="-2326" b="-11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C0DE5483-C8B8-405A-B30D-3311F8F965A3}"/>
              </a:ext>
            </a:extLst>
          </p:cNvPr>
          <p:cNvSpPr txBox="1"/>
          <p:nvPr/>
        </p:nvSpPr>
        <p:spPr>
          <a:xfrm>
            <a:off x="5435940" y="2775600"/>
            <a:ext cx="1151987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Send to Bob</a:t>
            </a:r>
            <a:endParaRPr lang="he-IL" sz="1200" dirty="0"/>
          </a:p>
        </p:txBody>
      </p:sp>
      <p:cxnSp>
        <p:nvCxnSpPr>
          <p:cNvPr id="47" name="מחבר: מרפקי 46">
            <a:extLst>
              <a:ext uri="{FF2B5EF4-FFF2-40B4-BE49-F238E27FC236}">
                <a16:creationId xmlns:a16="http://schemas.microsoft.com/office/drawing/2014/main" id="{05C108E2-08B0-47AE-8F87-4C8685831596}"/>
              </a:ext>
            </a:extLst>
          </p:cNvPr>
          <p:cNvCxnSpPr>
            <a:cxnSpLocks/>
          </p:cNvCxnSpPr>
          <p:nvPr/>
        </p:nvCxnSpPr>
        <p:spPr>
          <a:xfrm>
            <a:off x="2735497" y="3052599"/>
            <a:ext cx="1894702" cy="880772"/>
          </a:xfrm>
          <a:prstGeom prst="bentConnector3">
            <a:avLst>
              <a:gd name="adj1" fmla="val 124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799DCA75-C40E-4FB0-AA44-3E4CE00DAD66}"/>
              </a:ext>
            </a:extLst>
          </p:cNvPr>
          <p:cNvSpPr txBox="1"/>
          <p:nvPr/>
        </p:nvSpPr>
        <p:spPr>
          <a:xfrm>
            <a:off x="2976189" y="3656372"/>
            <a:ext cx="108149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dirty="0"/>
              <a:t>Send to Alice</a:t>
            </a:r>
            <a:endParaRPr lang="he-IL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תיבת טקסט 48">
                <a:extLst>
                  <a:ext uri="{FF2B5EF4-FFF2-40B4-BE49-F238E27FC236}">
                    <a16:creationId xmlns:a16="http://schemas.microsoft.com/office/drawing/2014/main" id="{888C17F9-CD90-432B-BDA3-04479BA45A66}"/>
                  </a:ext>
                </a:extLst>
              </p:cNvPr>
              <p:cNvSpPr txBox="1"/>
              <p:nvPr/>
            </p:nvSpPr>
            <p:spPr>
              <a:xfrm>
                <a:off x="4572000" y="3641068"/>
                <a:ext cx="183135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public: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9" name="תיבת טקסט 48">
                <a:extLst>
                  <a:ext uri="{FF2B5EF4-FFF2-40B4-BE49-F238E27FC236}">
                    <a16:creationId xmlns:a16="http://schemas.microsoft.com/office/drawing/2014/main" id="{888C17F9-CD90-432B-BDA3-04479BA45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41068"/>
                <a:ext cx="1831352" cy="523220"/>
              </a:xfrm>
              <a:prstGeom prst="rect">
                <a:avLst/>
              </a:prstGeom>
              <a:blipFill>
                <a:blip r:embed="rId9"/>
                <a:stretch>
                  <a:fillRect l="-1000" t="-11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תיבת טקסט 49">
                <a:extLst>
                  <a:ext uri="{FF2B5EF4-FFF2-40B4-BE49-F238E27FC236}">
                    <a16:creationId xmlns:a16="http://schemas.microsoft.com/office/drawing/2014/main" id="{B4F30206-E626-44A3-B15A-5EED17A863BD}"/>
                  </a:ext>
                </a:extLst>
              </p:cNvPr>
              <p:cNvSpPr txBox="1"/>
              <p:nvPr/>
            </p:nvSpPr>
            <p:spPr>
              <a:xfrm>
                <a:off x="6399724" y="1064309"/>
                <a:ext cx="2744274" cy="24073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Public: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Privat: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Alice decrypt the massage: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𝑃𝑙𝑎𝑖𝑛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𝑃𝑙𝑎𝑖𝑛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𝑃𝑙𝑎𝑖𝑛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𝑃𝑙𝑎𝑖𝑛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𝑷𝒍𝒂𝒊𝒏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𝒕𝒆𝒙𝒕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0" name="תיבת טקסט 49">
                <a:extLst>
                  <a:ext uri="{FF2B5EF4-FFF2-40B4-BE49-F238E27FC236}">
                    <a16:creationId xmlns:a16="http://schemas.microsoft.com/office/drawing/2014/main" id="{B4F30206-E626-44A3-B15A-5EED17A86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724" y="1064309"/>
                <a:ext cx="2744274" cy="2407326"/>
              </a:xfrm>
              <a:prstGeom prst="rect">
                <a:avLst/>
              </a:prstGeom>
              <a:blipFill>
                <a:blip r:embed="rId10"/>
                <a:stretch>
                  <a:fillRect l="-667" t="-5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מחבר ישר 50">
            <a:extLst>
              <a:ext uri="{FF2B5EF4-FFF2-40B4-BE49-F238E27FC236}">
                <a16:creationId xmlns:a16="http://schemas.microsoft.com/office/drawing/2014/main" id="{23786551-413E-4A2E-A6D4-994D0D391535}"/>
              </a:ext>
            </a:extLst>
          </p:cNvPr>
          <p:cNvCxnSpPr>
            <a:cxnSpLocks/>
          </p:cNvCxnSpPr>
          <p:nvPr/>
        </p:nvCxnSpPr>
        <p:spPr>
          <a:xfrm>
            <a:off x="6403360" y="615950"/>
            <a:ext cx="0" cy="435953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175;p31">
            <a:extLst>
              <a:ext uri="{FF2B5EF4-FFF2-40B4-BE49-F238E27FC236}">
                <a16:creationId xmlns:a16="http://schemas.microsoft.com/office/drawing/2014/main" id="{C1CCB931-7F78-4603-AE89-9A12FACE6F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427007"/>
            <a:ext cx="9144000" cy="1225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iw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Elgamal </a:t>
            </a:r>
            <a:r>
              <a:rPr lang="en-US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encryption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pic>
        <p:nvPicPr>
          <p:cNvPr id="19" name="Picture 2" descr="Detective Secret Agent Silhouette Avatar - WeLoveSoLo">
            <a:extLst>
              <a:ext uri="{FF2B5EF4-FFF2-40B4-BE49-F238E27FC236}">
                <a16:creationId xmlns:a16="http://schemas.microsoft.com/office/drawing/2014/main" id="{D7D4944C-B7A8-47A7-B15B-DFF5A7AB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603" y="647184"/>
            <a:ext cx="1518740" cy="15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DA1A0B1-2C4D-4C8D-9881-771BBCD14893}"/>
              </a:ext>
            </a:extLst>
          </p:cNvPr>
          <p:cNvSpPr txBox="1"/>
          <p:nvPr/>
        </p:nvSpPr>
        <p:spPr>
          <a:xfrm>
            <a:off x="3874035" y="2049819"/>
            <a:ext cx="145030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Oscar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804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9;p30">
            <a:extLst>
              <a:ext uri="{FF2B5EF4-FFF2-40B4-BE49-F238E27FC236}">
                <a16:creationId xmlns:a16="http://schemas.microsoft.com/office/drawing/2014/main" id="{A3121FD0-FDA6-48A4-A0F1-369E3E9A9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70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RSA introduction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164;p29">
                <a:extLst>
                  <a:ext uri="{FF2B5EF4-FFF2-40B4-BE49-F238E27FC236}">
                    <a16:creationId xmlns:a16="http://schemas.microsoft.com/office/drawing/2014/main" id="{4CE9BADF-30BE-44B0-B9FC-D192F82E7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4665" y="1286078"/>
                <a:ext cx="8183828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  <a:sym typeface="Libre Franklin"/>
                  </a:rPr>
                  <a:t>RSA- Rivest-Shamir-Adleman id a public-key cryptosystem that is widely secure data transmission</a:t>
                </a:r>
                <a:r>
                  <a:rPr lang="en-US" sz="2000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spcBef>
                    <a:spcPts val="400"/>
                  </a:spcBef>
                </a:pPr>
                <a:endParaRPr lang="en-US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sz="2000" u="sng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  <a:sym typeface="Libre Franklin"/>
                  </a:rPr>
                  <a:t>Notation:</a:t>
                </a:r>
              </a:p>
              <a:p>
                <a:pPr marL="342900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𝑝𝑟𝑖𝑣𝑎𝑡𝑒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𝑘𝑒𝑦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𝒅</m:t>
                    </m:r>
                  </m:oMath>
                </a14:m>
                <a:endParaRPr lang="en-US" sz="2000" b="1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  <a:p>
                <a:pPr marL="342900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𝑝𝑢𝑏𝑙𝑖𝑐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𝑘𝑒𝑦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𝒆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  <a:p>
                <a:pPr marL="342900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𝑝𝑟𝑖𝑚𝑒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𝑛𝑢𝑚𝑏𝑒𝑟𝑠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𝒑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,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𝒒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  <a:p>
                <a:pPr marL="342900" indent="-342900"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𝑝𝑢𝑏𝑙𝑖𝑐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,  </m:t>
                    </m:r>
                  </m:oMath>
                </a14:m>
                <a:endParaRPr lang="en-US" sz="2000" b="1" dirty="0">
                  <a:solidFill>
                    <a:schemeClr val="dk1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  <a:sym typeface="Libre Franklin"/>
                </a:endParaRPr>
              </a:p>
            </p:txBody>
          </p:sp>
        </mc:Choice>
        <mc:Fallback>
          <p:sp>
            <p:nvSpPr>
              <p:cNvPr id="4" name="Google Shape;164;p29">
                <a:extLst>
                  <a:ext uri="{FF2B5EF4-FFF2-40B4-BE49-F238E27FC236}">
                    <a16:creationId xmlns:a16="http://schemas.microsoft.com/office/drawing/2014/main" id="{4CE9BADF-30BE-44B0-B9FC-D192F82E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65" y="1286078"/>
                <a:ext cx="8183828" cy="3416400"/>
              </a:xfrm>
              <a:prstGeom prst="rect">
                <a:avLst/>
              </a:prstGeom>
              <a:blipFill>
                <a:blip r:embed="rId3"/>
                <a:stretch>
                  <a:fillRect l="-7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A1890660-8A68-48EF-9F0F-C9A316301A81}"/>
                  </a:ext>
                </a:extLst>
              </p:cNvPr>
              <p:cNvSpPr txBox="1"/>
              <p:nvPr/>
            </p:nvSpPr>
            <p:spPr>
              <a:xfrm>
                <a:off x="1091134" y="4148667"/>
                <a:ext cx="2712464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600" b="0" i="1" dirty="0">
                    <a:solidFill>
                      <a:schemeClr val="dk1"/>
                    </a:solidFill>
                    <a:highlight>
                      <a:srgbClr val="FFFFFF"/>
                    </a:highlight>
                    <a:latin typeface="Cambria Math" panose="02040503050406030204" pitchFamily="18" charset="0"/>
                    <a:cs typeface="Calibri" panose="020F0502020204030204" pitchFamily="34" charset="0"/>
                    <a:sym typeface="Libre Franklin"/>
                  </a:rPr>
                  <a:t>Where:</a:t>
                </a:r>
              </a:p>
              <a:p>
                <a:pPr marL="2857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𝑝</m:t>
                    </m:r>
                    <m:r>
                      <a:rPr lang="en-US" sz="16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∗</m:t>
                    </m:r>
                    <m:r>
                      <a:rPr lang="en-US" sz="1600" b="0" i="1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cs typeface="Calibri" panose="020F0502020204030204" pitchFamily="34" charset="0"/>
                        <a:sym typeface="Libre Franklin"/>
                      </a:rPr>
                      <m:t>𝑞</m:t>
                    </m:r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2857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A1890660-8A68-48EF-9F0F-C9A316301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34" y="4148667"/>
                <a:ext cx="2712464" cy="830997"/>
              </a:xfrm>
              <a:prstGeom prst="rect">
                <a:avLst/>
              </a:prstGeom>
              <a:blipFill>
                <a:blip r:embed="rId4"/>
                <a:stretch>
                  <a:fillRect l="-1348" t="-2941" b="-88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BBAC33D1-BCE0-492A-824B-10DEC7C1E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6" r="2403" b="6713"/>
          <a:stretch/>
        </p:blipFill>
        <p:spPr bwMode="auto">
          <a:xfrm>
            <a:off x="4146693" y="2496512"/>
            <a:ext cx="4762642" cy="22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8054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מחבר ישר 37">
            <a:extLst>
              <a:ext uri="{FF2B5EF4-FFF2-40B4-BE49-F238E27FC236}">
                <a16:creationId xmlns:a16="http://schemas.microsoft.com/office/drawing/2014/main" id="{7B1F9F16-7531-4827-8333-72E0DB8D6C8B}"/>
              </a:ext>
            </a:extLst>
          </p:cNvPr>
          <p:cNvCxnSpPr>
            <a:cxnSpLocks/>
          </p:cNvCxnSpPr>
          <p:nvPr/>
        </p:nvCxnSpPr>
        <p:spPr>
          <a:xfrm>
            <a:off x="2735497" y="584200"/>
            <a:ext cx="0" cy="44774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מחבר ישר 38">
            <a:extLst>
              <a:ext uri="{FF2B5EF4-FFF2-40B4-BE49-F238E27FC236}">
                <a16:creationId xmlns:a16="http://schemas.microsoft.com/office/drawing/2014/main" id="{0989221D-447D-47B3-B66B-CC530DCCE97A}"/>
              </a:ext>
            </a:extLst>
          </p:cNvPr>
          <p:cNvCxnSpPr>
            <a:cxnSpLocks/>
          </p:cNvCxnSpPr>
          <p:nvPr/>
        </p:nvCxnSpPr>
        <p:spPr>
          <a:xfrm>
            <a:off x="6477128" y="584200"/>
            <a:ext cx="0" cy="439128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Detective Secret Agent Silhouette Avatar - WeLoveSoLo">
            <a:extLst>
              <a:ext uri="{FF2B5EF4-FFF2-40B4-BE49-F238E27FC236}">
                <a16:creationId xmlns:a16="http://schemas.microsoft.com/office/drawing/2014/main" id="{9BF36BAD-7E6C-499E-B805-2CF0462C1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58" y="538542"/>
            <a:ext cx="1611482" cy="16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Alice (Disney) | Heroes Wiki | Fandom">
            <a:extLst>
              <a:ext uri="{FF2B5EF4-FFF2-40B4-BE49-F238E27FC236}">
                <a16:creationId xmlns:a16="http://schemas.microsoft.com/office/drawing/2014/main" id="{ABBB6D87-00BD-464C-8B79-5CFD013BD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84" y="3353092"/>
            <a:ext cx="1081094" cy="162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Bob the Builder (character) - Wikipedia">
            <a:extLst>
              <a:ext uri="{FF2B5EF4-FFF2-40B4-BE49-F238E27FC236}">
                <a16:creationId xmlns:a16="http://schemas.microsoft.com/office/drawing/2014/main" id="{13E71E54-EF46-4754-9CB1-E054A2A7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8" y="3441335"/>
            <a:ext cx="1012222" cy="15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2E315D1D-0A6C-4DB5-8930-7FD2E1C9D57A}"/>
              </a:ext>
            </a:extLst>
          </p:cNvPr>
          <p:cNvSpPr txBox="1"/>
          <p:nvPr/>
        </p:nvSpPr>
        <p:spPr>
          <a:xfrm>
            <a:off x="604727" y="4878911"/>
            <a:ext cx="15408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Bob the builder</a:t>
            </a:r>
            <a:endParaRPr lang="he-IL" dirty="0"/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AFBD8C5B-D9B1-40CD-8452-5957A866F9C3}"/>
              </a:ext>
            </a:extLst>
          </p:cNvPr>
          <p:cNvSpPr txBox="1"/>
          <p:nvPr/>
        </p:nvSpPr>
        <p:spPr>
          <a:xfrm>
            <a:off x="7125111" y="4878910"/>
            <a:ext cx="19390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Alice in wonderland</a:t>
            </a:r>
            <a:endParaRPr lang="he-IL" dirty="0"/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1815DF62-B6CB-4A1C-A234-FDF188568162}"/>
              </a:ext>
            </a:extLst>
          </p:cNvPr>
          <p:cNvSpPr txBox="1"/>
          <p:nvPr/>
        </p:nvSpPr>
        <p:spPr>
          <a:xfrm>
            <a:off x="3238945" y="2841937"/>
            <a:ext cx="2660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can Alice ensure that Bob send her the message?</a:t>
            </a:r>
            <a:endParaRPr lang="he-IL" dirty="0"/>
          </a:p>
        </p:txBody>
      </p:sp>
      <p:cxnSp>
        <p:nvCxnSpPr>
          <p:cNvPr id="46" name="מחבר: מרפקי 29">
            <a:extLst>
              <a:ext uri="{FF2B5EF4-FFF2-40B4-BE49-F238E27FC236}">
                <a16:creationId xmlns:a16="http://schemas.microsoft.com/office/drawing/2014/main" id="{1BA74B78-7A45-42A9-81E9-2A70554EEA4B}"/>
              </a:ext>
            </a:extLst>
          </p:cNvPr>
          <p:cNvCxnSpPr>
            <a:cxnSpLocks/>
          </p:cNvCxnSpPr>
          <p:nvPr/>
        </p:nvCxnSpPr>
        <p:spPr>
          <a:xfrm flipV="1">
            <a:off x="2735497" y="1935480"/>
            <a:ext cx="1165943" cy="11171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מחבר: מרפקי 29">
            <a:extLst>
              <a:ext uri="{FF2B5EF4-FFF2-40B4-BE49-F238E27FC236}">
                <a16:creationId xmlns:a16="http://schemas.microsoft.com/office/drawing/2014/main" id="{82878CEB-F78B-43A6-8985-47B66D9B8008}"/>
              </a:ext>
            </a:extLst>
          </p:cNvPr>
          <p:cNvCxnSpPr>
            <a:cxnSpLocks/>
          </p:cNvCxnSpPr>
          <p:nvPr/>
        </p:nvCxnSpPr>
        <p:spPr>
          <a:xfrm>
            <a:off x="5334000" y="1935480"/>
            <a:ext cx="1127760" cy="11171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175;p31">
            <a:extLst>
              <a:ext uri="{FF2B5EF4-FFF2-40B4-BE49-F238E27FC236}">
                <a16:creationId xmlns:a16="http://schemas.microsoft.com/office/drawing/2014/main" id="{BC7D39BA-7AC1-4671-AA50-F4E57A1E1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-362209"/>
            <a:ext cx="9144000" cy="106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RSA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3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175;p31">
            <a:extLst>
              <a:ext uri="{FF2B5EF4-FFF2-40B4-BE49-F238E27FC236}">
                <a16:creationId xmlns:a16="http://schemas.microsoft.com/office/drawing/2014/main" id="{BC7D39BA-7AC1-4671-AA50-F4E57A1E1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-362209"/>
            <a:ext cx="9144000" cy="106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RSA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B2CAAF75-9B97-4724-8875-C54F2CF6C4B6}"/>
              </a:ext>
            </a:extLst>
          </p:cNvPr>
          <p:cNvCxnSpPr>
            <a:cxnSpLocks/>
          </p:cNvCxnSpPr>
          <p:nvPr/>
        </p:nvCxnSpPr>
        <p:spPr>
          <a:xfrm>
            <a:off x="2735497" y="635000"/>
            <a:ext cx="0" cy="44266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96FBB27B-AB70-4AE2-A74D-5FED2CE503D9}"/>
              </a:ext>
            </a:extLst>
          </p:cNvPr>
          <p:cNvCxnSpPr>
            <a:cxnSpLocks/>
          </p:cNvCxnSpPr>
          <p:nvPr/>
        </p:nvCxnSpPr>
        <p:spPr>
          <a:xfrm>
            <a:off x="6480200" y="584200"/>
            <a:ext cx="0" cy="439128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Detective Secret Agent Silhouette Avatar - WeLoveSoLo">
            <a:extLst>
              <a:ext uri="{FF2B5EF4-FFF2-40B4-BE49-F238E27FC236}">
                <a16:creationId xmlns:a16="http://schemas.microsoft.com/office/drawing/2014/main" id="{5EEC5C49-7E38-4273-91EA-593D3569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58" y="538542"/>
            <a:ext cx="1611482" cy="16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lice (Disney) | Heroes Wiki | Fandom">
            <a:extLst>
              <a:ext uri="{FF2B5EF4-FFF2-40B4-BE49-F238E27FC236}">
                <a16:creationId xmlns:a16="http://schemas.microsoft.com/office/drawing/2014/main" id="{79DD8128-55B8-4C96-ABA1-48191DFA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84" y="3353092"/>
            <a:ext cx="1081094" cy="162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Bob the Builder (character) - Wikipedia">
            <a:extLst>
              <a:ext uri="{FF2B5EF4-FFF2-40B4-BE49-F238E27FC236}">
                <a16:creationId xmlns:a16="http://schemas.microsoft.com/office/drawing/2014/main" id="{B1091761-CCB5-4B2E-84A3-4ED237C6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CFF"/>
              </a:clrFrom>
              <a:clrTo>
                <a:srgbClr val="FE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8" y="3441335"/>
            <a:ext cx="1012222" cy="15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8F72EF1D-0B7D-4EFB-8A77-49CD5B7B16ED}"/>
              </a:ext>
            </a:extLst>
          </p:cNvPr>
          <p:cNvSpPr txBox="1"/>
          <p:nvPr/>
        </p:nvSpPr>
        <p:spPr>
          <a:xfrm>
            <a:off x="604727" y="4878911"/>
            <a:ext cx="15408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Bob the builder</a:t>
            </a:r>
            <a:endParaRPr lang="he-IL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F9FE7AE-691F-4108-AFC0-B23AD57E7FC6}"/>
              </a:ext>
            </a:extLst>
          </p:cNvPr>
          <p:cNvSpPr txBox="1"/>
          <p:nvPr/>
        </p:nvSpPr>
        <p:spPr>
          <a:xfrm>
            <a:off x="7125111" y="4878910"/>
            <a:ext cx="19390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Alice in wonderland</a:t>
            </a:r>
            <a:endParaRPr lang="he-IL" dirty="0"/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3DF65F79-9C05-4478-A11F-60482A11044F}"/>
              </a:ext>
            </a:extLst>
          </p:cNvPr>
          <p:cNvSpPr txBox="1"/>
          <p:nvPr/>
        </p:nvSpPr>
        <p:spPr>
          <a:xfrm>
            <a:off x="3238945" y="2841937"/>
            <a:ext cx="2660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Using RSA Signature,</a:t>
            </a:r>
            <a:br>
              <a:rPr lang="en-US" b="1" dirty="0">
                <a:latin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</a:rPr>
              <a:t>Alice can Verify that the message she received</a:t>
            </a:r>
            <a:br>
              <a:rPr lang="en-US" b="1" dirty="0">
                <a:latin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</a:rPr>
              <a:t>came from Bob</a:t>
            </a:r>
            <a:endParaRPr lang="he-IL" b="1" dirty="0">
              <a:latin typeface="Arial" panose="020B0604020202020204" pitchFamily="34" charset="0"/>
            </a:endParaRPr>
          </a:p>
        </p:txBody>
      </p:sp>
      <p:cxnSp>
        <p:nvCxnSpPr>
          <p:cNvPr id="21" name="מחבר: מרפקי 29">
            <a:extLst>
              <a:ext uri="{FF2B5EF4-FFF2-40B4-BE49-F238E27FC236}">
                <a16:creationId xmlns:a16="http://schemas.microsoft.com/office/drawing/2014/main" id="{AFFE1620-4BE3-4BF8-98F0-3837026F5730}"/>
              </a:ext>
            </a:extLst>
          </p:cNvPr>
          <p:cNvCxnSpPr>
            <a:cxnSpLocks/>
          </p:cNvCxnSpPr>
          <p:nvPr/>
        </p:nvCxnSpPr>
        <p:spPr>
          <a:xfrm flipV="1">
            <a:off x="2735497" y="1935480"/>
            <a:ext cx="1165943" cy="11171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: מרפקי 29">
            <a:extLst>
              <a:ext uri="{FF2B5EF4-FFF2-40B4-BE49-F238E27FC236}">
                <a16:creationId xmlns:a16="http://schemas.microsoft.com/office/drawing/2014/main" id="{A07C66E0-CF09-4183-9492-ECFDEF887FC8}"/>
              </a:ext>
            </a:extLst>
          </p:cNvPr>
          <p:cNvCxnSpPr>
            <a:cxnSpLocks/>
          </p:cNvCxnSpPr>
          <p:nvPr/>
        </p:nvCxnSpPr>
        <p:spPr>
          <a:xfrm>
            <a:off x="5334000" y="1935480"/>
            <a:ext cx="1127760" cy="11171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">
            <a:extLst>
              <a:ext uri="{FF2B5EF4-FFF2-40B4-BE49-F238E27FC236}">
                <a16:creationId xmlns:a16="http://schemas.microsoft.com/office/drawing/2014/main" id="{C6D61727-5728-493A-8641-A7071EE54049}"/>
              </a:ext>
            </a:extLst>
          </p:cNvPr>
          <p:cNvCxnSpPr/>
          <p:nvPr/>
        </p:nvCxnSpPr>
        <p:spPr>
          <a:xfrm>
            <a:off x="3065661" y="1904540"/>
            <a:ext cx="541020" cy="636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ABED6035-F7B3-4E1A-A4EF-3042547DD5D7}"/>
              </a:ext>
            </a:extLst>
          </p:cNvPr>
          <p:cNvCxnSpPr>
            <a:cxnSpLocks/>
          </p:cNvCxnSpPr>
          <p:nvPr/>
        </p:nvCxnSpPr>
        <p:spPr>
          <a:xfrm flipH="1">
            <a:off x="3065662" y="1904540"/>
            <a:ext cx="519612" cy="634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F81A4CDC-5574-42FB-B592-82FA09452C9E}"/>
              </a:ext>
            </a:extLst>
          </p:cNvPr>
          <p:cNvCxnSpPr/>
          <p:nvPr/>
        </p:nvCxnSpPr>
        <p:spPr>
          <a:xfrm>
            <a:off x="5627370" y="1903030"/>
            <a:ext cx="541020" cy="636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17">
            <a:extLst>
              <a:ext uri="{FF2B5EF4-FFF2-40B4-BE49-F238E27FC236}">
                <a16:creationId xmlns:a16="http://schemas.microsoft.com/office/drawing/2014/main" id="{20AF751F-8370-4CCF-9401-8A9ADE820AED}"/>
              </a:ext>
            </a:extLst>
          </p:cNvPr>
          <p:cNvCxnSpPr>
            <a:cxnSpLocks/>
          </p:cNvCxnSpPr>
          <p:nvPr/>
        </p:nvCxnSpPr>
        <p:spPr>
          <a:xfrm flipH="1">
            <a:off x="5646550" y="1903030"/>
            <a:ext cx="519612" cy="634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4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7A069D08-BE02-4E1A-BEA2-A63F1CC88D91}"/>
              </a:ext>
            </a:extLst>
          </p:cNvPr>
          <p:cNvSpPr/>
          <p:nvPr/>
        </p:nvSpPr>
        <p:spPr>
          <a:xfrm>
            <a:off x="8222504" y="2441393"/>
            <a:ext cx="622438" cy="1108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4" name="מחבר ישר 133">
            <a:extLst>
              <a:ext uri="{FF2B5EF4-FFF2-40B4-BE49-F238E27FC236}">
                <a16:creationId xmlns:a16="http://schemas.microsoft.com/office/drawing/2014/main" id="{394022C0-7E93-4BFA-92F6-7368B8CA8BCA}"/>
              </a:ext>
            </a:extLst>
          </p:cNvPr>
          <p:cNvCxnSpPr>
            <a:cxnSpLocks/>
          </p:cNvCxnSpPr>
          <p:nvPr/>
        </p:nvCxnSpPr>
        <p:spPr>
          <a:xfrm>
            <a:off x="2735497" y="489600"/>
            <a:ext cx="0" cy="45720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מחבר ישר 134">
            <a:extLst>
              <a:ext uri="{FF2B5EF4-FFF2-40B4-BE49-F238E27FC236}">
                <a16:creationId xmlns:a16="http://schemas.microsoft.com/office/drawing/2014/main" id="{44F3EAFB-1132-4192-B420-50179C84680D}"/>
              </a:ext>
            </a:extLst>
          </p:cNvPr>
          <p:cNvCxnSpPr>
            <a:cxnSpLocks/>
          </p:cNvCxnSpPr>
          <p:nvPr/>
        </p:nvCxnSpPr>
        <p:spPr>
          <a:xfrm>
            <a:off x="6403360" y="403484"/>
            <a:ext cx="0" cy="45720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2" descr="Detective Secret Agent Silhouette Avatar - WeLoveSoLo">
            <a:extLst>
              <a:ext uri="{FF2B5EF4-FFF2-40B4-BE49-F238E27FC236}">
                <a16:creationId xmlns:a16="http://schemas.microsoft.com/office/drawing/2014/main" id="{38FAAD9B-F4DC-4B15-B5FD-E3B706D2B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58" y="538542"/>
            <a:ext cx="1611482" cy="16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Alice (Disney) | Heroes Wiki | Fandom">
            <a:extLst>
              <a:ext uri="{FF2B5EF4-FFF2-40B4-BE49-F238E27FC236}">
                <a16:creationId xmlns:a16="http://schemas.microsoft.com/office/drawing/2014/main" id="{228F8C06-D8DE-4BBF-9EF0-E5B7A08F6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84" y="3353092"/>
            <a:ext cx="1081094" cy="162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6" descr="Bob the Builder (character) - Wikipedia">
            <a:extLst>
              <a:ext uri="{FF2B5EF4-FFF2-40B4-BE49-F238E27FC236}">
                <a16:creationId xmlns:a16="http://schemas.microsoft.com/office/drawing/2014/main" id="{B501D563-7FBD-44D2-9361-48D90E16B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9" y="3415031"/>
            <a:ext cx="1012222" cy="15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תיבת טקסט 138">
            <a:extLst>
              <a:ext uri="{FF2B5EF4-FFF2-40B4-BE49-F238E27FC236}">
                <a16:creationId xmlns:a16="http://schemas.microsoft.com/office/drawing/2014/main" id="{A4FFBBB9-8A62-495A-B5D6-B1A95A315FE2}"/>
              </a:ext>
            </a:extLst>
          </p:cNvPr>
          <p:cNvSpPr txBox="1"/>
          <p:nvPr/>
        </p:nvSpPr>
        <p:spPr>
          <a:xfrm>
            <a:off x="604727" y="4878911"/>
            <a:ext cx="15408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Bob the builder</a:t>
            </a:r>
            <a:endParaRPr lang="he-IL" dirty="0"/>
          </a:p>
        </p:txBody>
      </p:sp>
      <p:sp>
        <p:nvSpPr>
          <p:cNvPr id="140" name="תיבת טקסט 139">
            <a:extLst>
              <a:ext uri="{FF2B5EF4-FFF2-40B4-BE49-F238E27FC236}">
                <a16:creationId xmlns:a16="http://schemas.microsoft.com/office/drawing/2014/main" id="{C1154987-34A8-4AF7-8091-E5269F621A3C}"/>
              </a:ext>
            </a:extLst>
          </p:cNvPr>
          <p:cNvSpPr txBox="1"/>
          <p:nvPr/>
        </p:nvSpPr>
        <p:spPr>
          <a:xfrm>
            <a:off x="7125111" y="4878910"/>
            <a:ext cx="19390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Alice in wonderland</a:t>
            </a:r>
            <a:endParaRPr lang="he-IL" dirty="0"/>
          </a:p>
        </p:txBody>
      </p:sp>
      <p:sp>
        <p:nvSpPr>
          <p:cNvPr id="141" name="TextBox 18">
            <a:extLst>
              <a:ext uri="{FF2B5EF4-FFF2-40B4-BE49-F238E27FC236}">
                <a16:creationId xmlns:a16="http://schemas.microsoft.com/office/drawing/2014/main" id="{652D7D48-E05C-4976-AE8A-780A5A055903}"/>
              </a:ext>
            </a:extLst>
          </p:cNvPr>
          <p:cNvSpPr txBox="1"/>
          <p:nvPr/>
        </p:nvSpPr>
        <p:spPr>
          <a:xfrm>
            <a:off x="44643" y="1049660"/>
            <a:ext cx="2660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Arial" panose="020B0604020202020204" pitchFamily="34" charset="0"/>
              </a:rPr>
              <a:t>Bob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choose</a:t>
            </a:r>
            <a:endParaRPr lang="he-IL" dirty="0"/>
          </a:p>
        </p:txBody>
      </p:sp>
      <p:sp>
        <p:nvSpPr>
          <p:cNvPr id="145" name="TextBox 25">
            <a:extLst>
              <a:ext uri="{FF2B5EF4-FFF2-40B4-BE49-F238E27FC236}">
                <a16:creationId xmlns:a16="http://schemas.microsoft.com/office/drawing/2014/main" id="{CEFD6E57-D60B-4416-9B4A-63AC98207599}"/>
              </a:ext>
            </a:extLst>
          </p:cNvPr>
          <p:cNvSpPr txBox="1"/>
          <p:nvPr/>
        </p:nvSpPr>
        <p:spPr>
          <a:xfrm>
            <a:off x="89154" y="2270923"/>
            <a:ext cx="2660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Bob executing </a:t>
            </a:r>
            <a:endParaRPr lang="he-IL" dirty="0"/>
          </a:p>
        </p:txBody>
      </p:sp>
      <p:cxnSp>
        <p:nvCxnSpPr>
          <p:cNvPr id="146" name="מחבר: מרפקי 29">
            <a:extLst>
              <a:ext uri="{FF2B5EF4-FFF2-40B4-BE49-F238E27FC236}">
                <a16:creationId xmlns:a16="http://schemas.microsoft.com/office/drawing/2014/main" id="{30DC9A31-6932-490C-88E2-D2E76173059C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2714671" y="2876728"/>
            <a:ext cx="1915528" cy="1056643"/>
          </a:xfrm>
          <a:prstGeom prst="bentConnector3">
            <a:avLst>
              <a:gd name="adj1" fmla="val 200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תיבת טקסט 37">
            <a:extLst>
              <a:ext uri="{FF2B5EF4-FFF2-40B4-BE49-F238E27FC236}">
                <a16:creationId xmlns:a16="http://schemas.microsoft.com/office/drawing/2014/main" id="{E2C2919F-FC26-4249-B940-A33A340FF92A}"/>
              </a:ext>
            </a:extLst>
          </p:cNvPr>
          <p:cNvSpPr txBox="1"/>
          <p:nvPr/>
        </p:nvSpPr>
        <p:spPr>
          <a:xfrm>
            <a:off x="3081332" y="3656372"/>
            <a:ext cx="108149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dirty="0"/>
              <a:t>Send to Alice</a:t>
            </a:r>
            <a:endParaRPr lang="he-IL" sz="1200" dirty="0"/>
          </a:p>
        </p:txBody>
      </p:sp>
      <p:sp>
        <p:nvSpPr>
          <p:cNvPr id="148" name="TextBox 29">
            <a:extLst>
              <a:ext uri="{FF2B5EF4-FFF2-40B4-BE49-F238E27FC236}">
                <a16:creationId xmlns:a16="http://schemas.microsoft.com/office/drawing/2014/main" id="{CF6D90E4-76E8-490A-A9F5-C028D622C571}"/>
              </a:ext>
            </a:extLst>
          </p:cNvPr>
          <p:cNvSpPr txBox="1"/>
          <p:nvPr/>
        </p:nvSpPr>
        <p:spPr>
          <a:xfrm>
            <a:off x="6483032" y="1449501"/>
            <a:ext cx="2660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Alice check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תיבת טקסט 148">
                <a:extLst>
                  <a:ext uri="{FF2B5EF4-FFF2-40B4-BE49-F238E27FC236}">
                    <a16:creationId xmlns:a16="http://schemas.microsoft.com/office/drawing/2014/main" id="{ED9A2EDF-2191-4868-AA7C-08E21AD70422}"/>
                  </a:ext>
                </a:extLst>
              </p:cNvPr>
              <p:cNvSpPr txBox="1"/>
              <p:nvPr/>
            </p:nvSpPr>
            <p:spPr>
              <a:xfrm>
                <a:off x="187178" y="2613226"/>
                <a:ext cx="2527493" cy="52700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9" name="תיבת טקסט 148">
                <a:extLst>
                  <a:ext uri="{FF2B5EF4-FFF2-40B4-BE49-F238E27FC236}">
                    <a16:creationId xmlns:a16="http://schemas.microsoft.com/office/drawing/2014/main" id="{ED9A2EDF-2191-4868-AA7C-08E21AD7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8" y="2613226"/>
                <a:ext cx="2527493" cy="527004"/>
              </a:xfrm>
              <a:prstGeom prst="rect">
                <a:avLst/>
              </a:prstGeom>
              <a:blipFill>
                <a:blip r:embed="rId6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תיבת טקסט 149">
                <a:extLst>
                  <a:ext uri="{FF2B5EF4-FFF2-40B4-BE49-F238E27FC236}">
                    <a16:creationId xmlns:a16="http://schemas.microsoft.com/office/drawing/2014/main" id="{90AEBC0D-DE7B-4FC6-94A7-7D9A85E9AE6E}"/>
                  </a:ext>
                </a:extLst>
              </p:cNvPr>
              <p:cNvSpPr txBox="1"/>
              <p:nvPr/>
            </p:nvSpPr>
            <p:spPr>
              <a:xfrm>
                <a:off x="450702" y="1441057"/>
                <a:ext cx="2000443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𝑝𝑢𝑏𝑙𝑖𝑐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𝑝𝑟𝑖𝑣𝑎𝑡𝑒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50" name="תיבת טקסט 149">
                <a:extLst>
                  <a:ext uri="{FF2B5EF4-FFF2-40B4-BE49-F238E27FC236}">
                    <a16:creationId xmlns:a16="http://schemas.microsoft.com/office/drawing/2014/main" id="{90AEBC0D-DE7B-4FC6-94A7-7D9A85E9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2" y="1441057"/>
                <a:ext cx="2000443" cy="523220"/>
              </a:xfrm>
              <a:prstGeom prst="rect">
                <a:avLst/>
              </a:prstGeom>
              <a:blipFill>
                <a:blip r:embed="rId7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תיבת טקסט 150">
                <a:extLst>
                  <a:ext uri="{FF2B5EF4-FFF2-40B4-BE49-F238E27FC236}">
                    <a16:creationId xmlns:a16="http://schemas.microsoft.com/office/drawing/2014/main" id="{39CBC05F-4C8D-487A-93E0-2BFE4A2316FA}"/>
                  </a:ext>
                </a:extLst>
              </p:cNvPr>
              <p:cNvSpPr txBox="1"/>
              <p:nvPr/>
            </p:nvSpPr>
            <p:spPr>
              <a:xfrm>
                <a:off x="6596611" y="1814593"/>
                <a:ext cx="2743199" cy="138499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𝑠𝑖𝑔𝑛𝑎𝑡𝑢𝑟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𝑉𝑒𝑟𝑖𝑓𝑖𝑒𝑑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𝑈𝑛𝑣𝑒𝑟𝑖𝑓𝑖𝑒𝑑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1" name="תיבת טקסט 150">
                <a:extLst>
                  <a:ext uri="{FF2B5EF4-FFF2-40B4-BE49-F238E27FC236}">
                    <a16:creationId xmlns:a16="http://schemas.microsoft.com/office/drawing/2014/main" id="{39CBC05F-4C8D-487A-93E0-2BFE4A231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611" y="1814593"/>
                <a:ext cx="2743199" cy="1384995"/>
              </a:xfrm>
              <a:prstGeom prst="rect">
                <a:avLst/>
              </a:prstGeom>
              <a:blipFill>
                <a:blip r:embed="rId8"/>
                <a:stretch>
                  <a:fillRect l="-444" t="-881" b="-13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תיבת טקסט 151">
                <a:extLst>
                  <a:ext uri="{FF2B5EF4-FFF2-40B4-BE49-F238E27FC236}">
                    <a16:creationId xmlns:a16="http://schemas.microsoft.com/office/drawing/2014/main" id="{0656D276-5405-4DEF-8DD1-1D0BDBF74C2F}"/>
                  </a:ext>
                </a:extLst>
              </p:cNvPr>
              <p:cNvSpPr txBox="1"/>
              <p:nvPr/>
            </p:nvSpPr>
            <p:spPr>
              <a:xfrm>
                <a:off x="4630199" y="3663790"/>
                <a:ext cx="1922643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0" dirty="0"/>
                  <a:t>Public: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52" name="תיבת טקסט 151">
                <a:extLst>
                  <a:ext uri="{FF2B5EF4-FFF2-40B4-BE49-F238E27FC236}">
                    <a16:creationId xmlns:a16="http://schemas.microsoft.com/office/drawing/2014/main" id="{0656D276-5405-4DEF-8DD1-1D0BDBF7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99" y="3663790"/>
                <a:ext cx="1922643" cy="523220"/>
              </a:xfrm>
              <a:prstGeom prst="rect">
                <a:avLst/>
              </a:prstGeom>
              <a:blipFill>
                <a:blip r:embed="rId9"/>
                <a:stretch>
                  <a:fillRect l="-952" t="-2326" b="-58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תיבת טקסט 152">
            <a:extLst>
              <a:ext uri="{FF2B5EF4-FFF2-40B4-BE49-F238E27FC236}">
                <a16:creationId xmlns:a16="http://schemas.microsoft.com/office/drawing/2014/main" id="{4F0FC86D-4157-4253-BF45-E2023225B3AE}"/>
              </a:ext>
            </a:extLst>
          </p:cNvPr>
          <p:cNvSpPr txBox="1"/>
          <p:nvPr/>
        </p:nvSpPr>
        <p:spPr>
          <a:xfrm>
            <a:off x="14757" y="518827"/>
            <a:ext cx="267942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Bob wants to send Message </a:t>
            </a:r>
            <a:br>
              <a:rPr lang="en-US" dirty="0"/>
            </a:br>
            <a:r>
              <a:rPr lang="en-US" dirty="0"/>
              <a:t>M to Alice </a:t>
            </a:r>
          </a:p>
        </p:txBody>
      </p:sp>
      <p:sp>
        <p:nvSpPr>
          <p:cNvPr id="154" name="Google Shape;175;p31">
            <a:extLst>
              <a:ext uri="{FF2B5EF4-FFF2-40B4-BE49-F238E27FC236}">
                <a16:creationId xmlns:a16="http://schemas.microsoft.com/office/drawing/2014/main" id="{D20837F1-9412-4699-BCDD-1ED1ACFD59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0951" y="-376764"/>
            <a:ext cx="9144000" cy="106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RSA Signature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413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5" grpId="0"/>
      <p:bldP spid="147" grpId="0"/>
      <p:bldP spid="148" grpId="0"/>
      <p:bldP spid="149" grpId="0"/>
      <p:bldP spid="150" grpId="0"/>
      <p:bldP spid="151" grpId="0"/>
      <p:bldP spid="152" grpId="0"/>
      <p:bldP spid="1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מלבן: פינות מעוגלות 88">
            <a:extLst>
              <a:ext uri="{FF2B5EF4-FFF2-40B4-BE49-F238E27FC236}">
                <a16:creationId xmlns:a16="http://schemas.microsoft.com/office/drawing/2014/main" id="{1E64D17C-D0E3-4F67-982B-980DCAB0DAD4}"/>
              </a:ext>
            </a:extLst>
          </p:cNvPr>
          <p:cNvSpPr/>
          <p:nvPr/>
        </p:nvSpPr>
        <p:spPr>
          <a:xfrm>
            <a:off x="92302" y="3502077"/>
            <a:ext cx="8956027" cy="115643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8" name="מלבן: פינות מעוגלות 87">
            <a:extLst>
              <a:ext uri="{FF2B5EF4-FFF2-40B4-BE49-F238E27FC236}">
                <a16:creationId xmlns:a16="http://schemas.microsoft.com/office/drawing/2014/main" id="{4E2F126F-88FA-4900-AC93-421C73988C53}"/>
              </a:ext>
            </a:extLst>
          </p:cNvPr>
          <p:cNvSpPr/>
          <p:nvPr/>
        </p:nvSpPr>
        <p:spPr>
          <a:xfrm>
            <a:off x="93986" y="2369996"/>
            <a:ext cx="8956027" cy="105633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6" name="מלבן: פינות מעוגלות 85">
            <a:extLst>
              <a:ext uri="{FF2B5EF4-FFF2-40B4-BE49-F238E27FC236}">
                <a16:creationId xmlns:a16="http://schemas.microsoft.com/office/drawing/2014/main" id="{56041745-E720-47C3-BFED-873B50B14333}"/>
              </a:ext>
            </a:extLst>
          </p:cNvPr>
          <p:cNvSpPr/>
          <p:nvPr/>
        </p:nvSpPr>
        <p:spPr>
          <a:xfrm>
            <a:off x="117221" y="1334068"/>
            <a:ext cx="8956027" cy="9647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0" name="Google Shape;205;p36">
            <a:extLst>
              <a:ext uri="{FF2B5EF4-FFF2-40B4-BE49-F238E27FC236}">
                <a16:creationId xmlns:a16="http://schemas.microsoft.com/office/drawing/2014/main" id="{FD9AC356-0B37-497C-9336-0D2CAB260F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74352"/>
            <a:ext cx="9144000" cy="1104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Email exchange</a:t>
            </a:r>
            <a:endParaRPr sz="4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</p:txBody>
      </p: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E429EA40-3CE5-4D0E-A3A6-22316B473AC1}"/>
              </a:ext>
            </a:extLst>
          </p:cNvPr>
          <p:cNvCxnSpPr>
            <a:cxnSpLocks/>
          </p:cNvCxnSpPr>
          <p:nvPr/>
        </p:nvCxnSpPr>
        <p:spPr>
          <a:xfrm flipH="1">
            <a:off x="2866126" y="848935"/>
            <a:ext cx="7089" cy="420593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00D6C8FA-0BC4-4C84-8D53-61CA346405B5}"/>
              </a:ext>
            </a:extLst>
          </p:cNvPr>
          <p:cNvCxnSpPr>
            <a:cxnSpLocks/>
          </p:cNvCxnSpPr>
          <p:nvPr/>
        </p:nvCxnSpPr>
        <p:spPr>
          <a:xfrm>
            <a:off x="6396770" y="848935"/>
            <a:ext cx="6590" cy="4126549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Alice (Disney) | Heroes Wiki | Fandom">
            <a:extLst>
              <a:ext uri="{FF2B5EF4-FFF2-40B4-BE49-F238E27FC236}">
                <a16:creationId xmlns:a16="http://schemas.microsoft.com/office/drawing/2014/main" id="{7AD5F19A-4D58-4F08-B84F-D655535AF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32" y="237373"/>
            <a:ext cx="715643" cy="107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ob the Builder (character) - Wikipedia">
            <a:extLst>
              <a:ext uri="{FF2B5EF4-FFF2-40B4-BE49-F238E27FC236}">
                <a16:creationId xmlns:a16="http://schemas.microsoft.com/office/drawing/2014/main" id="{A2D0B5BF-897A-4644-8620-8CAD8EC85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9" y="276188"/>
            <a:ext cx="613640" cy="93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F74C241B-C4A6-4D95-8E3A-DD96F111BED6}"/>
              </a:ext>
            </a:extLst>
          </p:cNvPr>
          <p:cNvSpPr txBox="1"/>
          <p:nvPr/>
        </p:nvSpPr>
        <p:spPr>
          <a:xfrm>
            <a:off x="664014" y="4770910"/>
            <a:ext cx="15408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Bob the builder</a:t>
            </a:r>
            <a:endParaRPr lang="he-IL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D1F35B98-42F3-403B-ABA9-BD3CA352F1A7}"/>
              </a:ext>
            </a:extLst>
          </p:cNvPr>
          <p:cNvSpPr txBox="1"/>
          <p:nvPr/>
        </p:nvSpPr>
        <p:spPr>
          <a:xfrm>
            <a:off x="6881631" y="4728689"/>
            <a:ext cx="193906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Alice in wonderland</a:t>
            </a:r>
            <a:endParaRPr lang="he-IL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D2BE353-D590-4660-8317-0AB60C8F3A65}"/>
              </a:ext>
            </a:extLst>
          </p:cNvPr>
          <p:cNvSpPr txBox="1"/>
          <p:nvPr/>
        </p:nvSpPr>
        <p:spPr>
          <a:xfrm>
            <a:off x="6611599" y="670039"/>
            <a:ext cx="227095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 err="1"/>
              <a:t>prime_num_elgamal</a:t>
            </a:r>
            <a:endParaRPr lang="en-US" sz="1200" b="1" dirty="0"/>
          </a:p>
          <a:p>
            <a:r>
              <a:rPr lang="en-US" sz="1200" b="1" dirty="0" err="1"/>
              <a:t>Generator_elgamal</a:t>
            </a:r>
            <a:endParaRPr lang="en-US" sz="1200" b="1" dirty="0"/>
          </a:p>
          <a:p>
            <a:r>
              <a:rPr lang="en-US" sz="1200" b="1" dirty="0" err="1"/>
              <a:t>d_elgamal</a:t>
            </a:r>
            <a:endParaRPr lang="en-US" sz="1200" b="1" dirty="0"/>
          </a:p>
          <a:p>
            <a:endParaRPr lang="he-IL" sz="1200" dirty="0"/>
          </a:p>
        </p:txBody>
      </p:sp>
      <p:sp>
        <p:nvSpPr>
          <p:cNvPr id="64" name="תיבת טקסט 63">
            <a:extLst>
              <a:ext uri="{FF2B5EF4-FFF2-40B4-BE49-F238E27FC236}">
                <a16:creationId xmlns:a16="http://schemas.microsoft.com/office/drawing/2014/main" id="{E6FAFCA5-13A5-493D-BF13-5B1B5BF77109}"/>
              </a:ext>
            </a:extLst>
          </p:cNvPr>
          <p:cNvSpPr txBox="1"/>
          <p:nvPr/>
        </p:nvSpPr>
        <p:spPr>
          <a:xfrm>
            <a:off x="1177370" y="764419"/>
            <a:ext cx="271006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err="1"/>
              <a:t>msg_email</a:t>
            </a:r>
            <a:endParaRPr lang="en-US" b="1" dirty="0"/>
          </a:p>
        </p:txBody>
      </p:sp>
      <p:grpSp>
        <p:nvGrpSpPr>
          <p:cNvPr id="72" name="קבוצה 71">
            <a:extLst>
              <a:ext uri="{FF2B5EF4-FFF2-40B4-BE49-F238E27FC236}">
                <a16:creationId xmlns:a16="http://schemas.microsoft.com/office/drawing/2014/main" id="{04207CA2-9F9F-4CB5-BBD7-FA910996AA98}"/>
              </a:ext>
            </a:extLst>
          </p:cNvPr>
          <p:cNvGrpSpPr/>
          <p:nvPr/>
        </p:nvGrpSpPr>
        <p:grpSpPr>
          <a:xfrm>
            <a:off x="83858" y="1368583"/>
            <a:ext cx="9144000" cy="864590"/>
            <a:chOff x="8489" y="1521240"/>
            <a:chExt cx="9144000" cy="864590"/>
          </a:xfrm>
        </p:grpSpPr>
        <p:grpSp>
          <p:nvGrpSpPr>
            <p:cNvPr id="68" name="קבוצה 67">
              <a:extLst>
                <a:ext uri="{FF2B5EF4-FFF2-40B4-BE49-F238E27FC236}">
                  <a16:creationId xmlns:a16="http://schemas.microsoft.com/office/drawing/2014/main" id="{C09030D2-D656-4FA6-BC21-2F979A491310}"/>
                </a:ext>
              </a:extLst>
            </p:cNvPr>
            <p:cNvGrpSpPr/>
            <p:nvPr/>
          </p:nvGrpSpPr>
          <p:grpSpPr>
            <a:xfrm>
              <a:off x="8489" y="1521240"/>
              <a:ext cx="9144000" cy="864590"/>
              <a:chOff x="-29888" y="3040088"/>
              <a:chExt cx="9144000" cy="864590"/>
            </a:xfrm>
          </p:grpSpPr>
          <p:cxnSp>
            <p:nvCxnSpPr>
              <p:cNvPr id="54" name="מחבר: מרפקי 53">
                <a:extLst>
                  <a:ext uri="{FF2B5EF4-FFF2-40B4-BE49-F238E27FC236}">
                    <a16:creationId xmlns:a16="http://schemas.microsoft.com/office/drawing/2014/main" id="{3D0E8018-409C-4BD6-B11B-1EA2B8D89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3328" y="3358513"/>
                <a:ext cx="3409652" cy="257627"/>
              </a:xfrm>
              <a:prstGeom prst="bentConnector3">
                <a:avLst>
                  <a:gd name="adj1" fmla="val 17648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תיבת טקסט 57">
                    <a:extLst>
                      <a:ext uri="{FF2B5EF4-FFF2-40B4-BE49-F238E27FC236}">
                        <a16:creationId xmlns:a16="http://schemas.microsoft.com/office/drawing/2014/main" id="{6B562377-BFA2-4E8F-9A0C-2E48C7435082}"/>
                      </a:ext>
                    </a:extLst>
                  </p:cNvPr>
                  <p:cNvSpPr txBox="1"/>
                  <p:nvPr/>
                </p:nvSpPr>
                <p:spPr>
                  <a:xfrm>
                    <a:off x="-29888" y="3333240"/>
                    <a:ext cx="2864725" cy="571438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𝒌𝒆𝒚𝑺𝒂𝒍𝒔𝒂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elgamal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𝑘𝑒𝑦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𝑠𝑎𝑙𝑠𝑎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>
              <p:sp>
                <p:nvSpPr>
                  <p:cNvPr id="58" name="תיבת טקסט 57">
                    <a:extLst>
                      <a:ext uri="{FF2B5EF4-FFF2-40B4-BE49-F238E27FC236}">
                        <a16:creationId xmlns:a16="http://schemas.microsoft.com/office/drawing/2014/main" id="{6B562377-BFA2-4E8F-9A0C-2E48C7435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9888" y="3333240"/>
                    <a:ext cx="2864725" cy="57143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37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תיבת טקסט 59">
                    <a:extLst>
                      <a:ext uri="{FF2B5EF4-FFF2-40B4-BE49-F238E27FC236}">
                        <a16:creationId xmlns:a16="http://schemas.microsoft.com/office/drawing/2014/main" id="{AB292A4F-6BE2-4D78-9CDC-FEA817F29D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43201" y="3286528"/>
                    <a:ext cx="2770911" cy="571438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𝒌𝒆𝒚𝑺𝒂𝒍𝒔𝒂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elgamal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𝑘𝑒𝑦𝑆𝑎𝑙𝑠𝑎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>
              <p:sp>
                <p:nvSpPr>
                  <p:cNvPr id="60" name="תיבת טקסט 59">
                    <a:extLst>
                      <a:ext uri="{FF2B5EF4-FFF2-40B4-BE49-F238E27FC236}">
                        <a16:creationId xmlns:a16="http://schemas.microsoft.com/office/drawing/2014/main" id="{AB292A4F-6BE2-4D78-9CDC-FEA817F29D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3201" y="3286528"/>
                    <a:ext cx="2770911" cy="5714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255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תיבת טקסט 64">
                <a:extLst>
                  <a:ext uri="{FF2B5EF4-FFF2-40B4-BE49-F238E27FC236}">
                    <a16:creationId xmlns:a16="http://schemas.microsoft.com/office/drawing/2014/main" id="{4EAA2525-58A7-4FBB-AF9D-48F3E69CF29F}"/>
                  </a:ext>
                </a:extLst>
              </p:cNvPr>
              <p:cNvSpPr txBox="1"/>
              <p:nvPr/>
            </p:nvSpPr>
            <p:spPr>
              <a:xfrm>
                <a:off x="0" y="3040088"/>
                <a:ext cx="2710063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 err="1"/>
                  <a:t>k_elgamal</a:t>
                </a:r>
                <a:endParaRPr lang="en-US" b="1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5A2B22B7-DF8A-4E96-8DF6-4F39A9F18982}"/>
                    </a:ext>
                  </a:extLst>
                </p:cNvPr>
                <p:cNvSpPr txBox="1"/>
                <p:nvPr/>
              </p:nvSpPr>
              <p:spPr>
                <a:xfrm>
                  <a:off x="3392708" y="1814391"/>
                  <a:ext cx="2727007" cy="307777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dirty="0"/>
                    <a:t>Send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𝑎𝑙𝑠𝑎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a14:m>
                  <a:endParaRPr lang="he-IL" dirty="0"/>
                </a:p>
              </p:txBody>
            </p:sp>
          </mc:Choice>
          <mc:Fallback>
            <p:sp>
              <p:nvSpPr>
                <p:cNvPr id="70" name="תיבת טקסט 69">
                  <a:extLst>
                    <a:ext uri="{FF2B5EF4-FFF2-40B4-BE49-F238E27FC236}">
                      <a16:creationId xmlns:a16="http://schemas.microsoft.com/office/drawing/2014/main" id="{5A2B22B7-DF8A-4E96-8DF6-4F39A9F18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2708" y="1814391"/>
                  <a:ext cx="2727007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קבוצה 77">
            <a:extLst>
              <a:ext uri="{FF2B5EF4-FFF2-40B4-BE49-F238E27FC236}">
                <a16:creationId xmlns:a16="http://schemas.microsoft.com/office/drawing/2014/main" id="{EADB6CD0-C3B7-43E1-8939-DA506985D37C}"/>
              </a:ext>
            </a:extLst>
          </p:cNvPr>
          <p:cNvGrpSpPr/>
          <p:nvPr/>
        </p:nvGrpSpPr>
        <p:grpSpPr>
          <a:xfrm>
            <a:off x="26648" y="2463975"/>
            <a:ext cx="8772794" cy="814032"/>
            <a:chOff x="-23946" y="2359880"/>
            <a:chExt cx="8772794" cy="814032"/>
          </a:xfrm>
        </p:grpSpPr>
        <p:grpSp>
          <p:nvGrpSpPr>
            <p:cNvPr id="59" name="קבוצה 58">
              <a:extLst>
                <a:ext uri="{FF2B5EF4-FFF2-40B4-BE49-F238E27FC236}">
                  <a16:creationId xmlns:a16="http://schemas.microsoft.com/office/drawing/2014/main" id="{575C24BE-D7C4-46BF-A21E-3F9454DD565B}"/>
                </a:ext>
              </a:extLst>
            </p:cNvPr>
            <p:cNvGrpSpPr/>
            <p:nvPr/>
          </p:nvGrpSpPr>
          <p:grpSpPr>
            <a:xfrm>
              <a:off x="106950" y="2359880"/>
              <a:ext cx="8641898" cy="552898"/>
              <a:chOff x="84178" y="1907301"/>
              <a:chExt cx="8641898" cy="552898"/>
            </a:xfrm>
          </p:grpSpPr>
          <p:cxnSp>
            <p:nvCxnSpPr>
              <p:cNvPr id="43" name="מחבר: מרפקי 42">
                <a:extLst>
                  <a:ext uri="{FF2B5EF4-FFF2-40B4-BE49-F238E27FC236}">
                    <a16:creationId xmlns:a16="http://schemas.microsoft.com/office/drawing/2014/main" id="{2C8C6308-EF36-4D5B-B4A0-2D2238E448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9941" y="2088082"/>
                <a:ext cx="3400259" cy="233126"/>
              </a:xfrm>
              <a:prstGeom prst="bentConnector3">
                <a:avLst>
                  <a:gd name="adj1" fmla="val 1777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תיבת טקסט 43">
                    <a:extLst>
                      <a:ext uri="{FF2B5EF4-FFF2-40B4-BE49-F238E27FC236}">
                        <a16:creationId xmlns:a16="http://schemas.microsoft.com/office/drawing/2014/main" id="{20BD3973-FD7E-4C3C-A915-86A7E90EC99F}"/>
                      </a:ext>
                    </a:extLst>
                  </p:cNvPr>
                  <p:cNvSpPr txBox="1"/>
                  <p:nvPr/>
                </p:nvSpPr>
                <p:spPr>
                  <a:xfrm>
                    <a:off x="2882825" y="2057131"/>
                    <a:ext cx="349774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ctr"/>
                    <a:r>
                      <a:rPr lang="en-US" dirty="0"/>
                      <a:t>Send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𝑒𝑚𝑎𝑖𝑙𝑀𝑠𝑔</m:t>
                        </m:r>
                      </m:oMath>
                    </a14:m>
                    <a:endParaRPr lang="he-IL" dirty="0"/>
                  </a:p>
                </p:txBody>
              </p:sp>
            </mc:Choice>
            <mc:Fallback>
              <p:sp>
                <p:nvSpPr>
                  <p:cNvPr id="44" name="תיבת טקסט 43">
                    <a:extLst>
                      <a:ext uri="{FF2B5EF4-FFF2-40B4-BE49-F238E27FC236}">
                        <a16:creationId xmlns:a16="http://schemas.microsoft.com/office/drawing/2014/main" id="{20BD3973-FD7E-4C3C-A915-86A7E90EC9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2825" y="2057131"/>
                    <a:ext cx="3497747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תיבת טקסט 56">
                    <a:extLst>
                      <a:ext uri="{FF2B5EF4-FFF2-40B4-BE49-F238E27FC236}">
                        <a16:creationId xmlns:a16="http://schemas.microsoft.com/office/drawing/2014/main" id="{67754981-9712-4AC0-9EA7-61C27B72835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992" y="1924924"/>
                    <a:ext cx="2192084" cy="53527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𝒆𝒎𝒂𝒊𝒍𝑴𝒔𝒈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𝑘𝑒𝑦𝑆𝑎𝑙𝑠𝑎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𝑒𝑚𝑎𝑖𝑙𝑀𝑠𝑔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>
              <p:sp>
                <p:nvSpPr>
                  <p:cNvPr id="57" name="תיבת טקסט 56">
                    <a:extLst>
                      <a:ext uri="{FF2B5EF4-FFF2-40B4-BE49-F238E27FC236}">
                        <a16:creationId xmlns:a16="http://schemas.microsoft.com/office/drawing/2014/main" id="{67754981-9712-4AC0-9EA7-61C27B7283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992" y="1924924"/>
                    <a:ext cx="2192084" cy="53527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850" r="-4735" b="-1136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תיבת טקסט 62">
                <a:extLst>
                  <a:ext uri="{FF2B5EF4-FFF2-40B4-BE49-F238E27FC236}">
                    <a16:creationId xmlns:a16="http://schemas.microsoft.com/office/drawing/2014/main" id="{FC21835E-A36E-4636-B57E-7FBE2E22552B}"/>
                  </a:ext>
                </a:extLst>
              </p:cNvPr>
              <p:cNvSpPr txBox="1"/>
              <p:nvPr/>
            </p:nvSpPr>
            <p:spPr>
              <a:xfrm>
                <a:off x="84178" y="1907301"/>
                <a:ext cx="2710063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/>
                  <a:t>key_salsa20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תיבת טקסט 78">
                  <a:extLst>
                    <a:ext uri="{FF2B5EF4-FFF2-40B4-BE49-F238E27FC236}">
                      <a16:creationId xmlns:a16="http://schemas.microsoft.com/office/drawing/2014/main" id="{1E4CB36F-43FB-4AFA-9F81-A6EA7E69C60F}"/>
                    </a:ext>
                  </a:extLst>
                </p:cNvPr>
                <p:cNvSpPr txBox="1"/>
                <p:nvPr/>
              </p:nvSpPr>
              <p:spPr>
                <a:xfrm>
                  <a:off x="-23946" y="2638637"/>
                  <a:ext cx="2710063" cy="53527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𝒆𝒎𝒂𝒊𝒍𝑴𝒔𝒈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𝑠𝑎𝑙𝑠𝑎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𝑒𝑚𝑎𝑖𝑙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79" name="תיבת טקסט 78">
                  <a:extLst>
                    <a:ext uri="{FF2B5EF4-FFF2-40B4-BE49-F238E27FC236}">
                      <a16:creationId xmlns:a16="http://schemas.microsoft.com/office/drawing/2014/main" id="{1E4CB36F-43FB-4AFA-9F81-A6EA7E69C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946" y="2638637"/>
                  <a:ext cx="2710063" cy="535275"/>
                </a:xfrm>
                <a:prstGeom prst="rect">
                  <a:avLst/>
                </a:prstGeom>
                <a:blipFill>
                  <a:blip r:embed="rId10"/>
                  <a:stretch>
                    <a:fillRect b="-113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קבוצה 81">
            <a:extLst>
              <a:ext uri="{FF2B5EF4-FFF2-40B4-BE49-F238E27FC236}">
                <a16:creationId xmlns:a16="http://schemas.microsoft.com/office/drawing/2014/main" id="{94601C81-7ED4-4373-8EEF-8658ADCB6D40}"/>
              </a:ext>
            </a:extLst>
          </p:cNvPr>
          <p:cNvGrpSpPr/>
          <p:nvPr/>
        </p:nvGrpSpPr>
        <p:grpSpPr>
          <a:xfrm>
            <a:off x="-419743" y="3543409"/>
            <a:ext cx="9041661" cy="1166430"/>
            <a:chOff x="-612918" y="3057336"/>
            <a:chExt cx="9041661" cy="1166430"/>
          </a:xfrm>
        </p:grpSpPr>
        <p:grpSp>
          <p:nvGrpSpPr>
            <p:cNvPr id="67" name="קבוצה 66">
              <a:extLst>
                <a:ext uri="{FF2B5EF4-FFF2-40B4-BE49-F238E27FC236}">
                  <a16:creationId xmlns:a16="http://schemas.microsoft.com/office/drawing/2014/main" id="{0E3FD768-05A2-4D34-B3DD-E6154803B349}"/>
                </a:ext>
              </a:extLst>
            </p:cNvPr>
            <p:cNvGrpSpPr/>
            <p:nvPr/>
          </p:nvGrpSpPr>
          <p:grpSpPr>
            <a:xfrm>
              <a:off x="62850" y="3057336"/>
              <a:ext cx="8365893" cy="738664"/>
              <a:chOff x="-39797" y="2095253"/>
              <a:chExt cx="8365893" cy="738664"/>
            </a:xfrm>
          </p:grpSpPr>
          <p:cxnSp>
            <p:nvCxnSpPr>
              <p:cNvPr id="50" name="מחבר: מרפקי 49">
                <a:extLst>
                  <a:ext uri="{FF2B5EF4-FFF2-40B4-BE49-F238E27FC236}">
                    <a16:creationId xmlns:a16="http://schemas.microsoft.com/office/drawing/2014/main" id="{22A448AD-1790-4636-8B2A-481810CA8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8581" y="2516006"/>
                <a:ext cx="3418143" cy="246951"/>
              </a:xfrm>
              <a:prstGeom prst="bentConnector3">
                <a:avLst>
                  <a:gd name="adj1" fmla="val 1815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תיבת טקסט 50">
                    <a:extLst>
                      <a:ext uri="{FF2B5EF4-FFF2-40B4-BE49-F238E27FC236}">
                        <a16:creationId xmlns:a16="http://schemas.microsoft.com/office/drawing/2014/main" id="{BB5028E2-21B1-44AB-9763-7090C49EB4DC}"/>
                      </a:ext>
                    </a:extLst>
                  </p:cNvPr>
                  <p:cNvSpPr txBox="1"/>
                  <p:nvPr/>
                </p:nvSpPr>
                <p:spPr>
                  <a:xfrm>
                    <a:off x="2554631" y="2455180"/>
                    <a:ext cx="348956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ctr"/>
                    <a:r>
                      <a:rPr lang="en-US" dirty="0"/>
                      <a:t>Send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oMath>
                    </a14:m>
                    <a:endParaRPr lang="he-IL" dirty="0"/>
                  </a:p>
                </p:txBody>
              </p:sp>
            </mc:Choice>
            <mc:Fallback>
              <p:sp>
                <p:nvSpPr>
                  <p:cNvPr id="51" name="תיבת טקסט 50">
                    <a:extLst>
                      <a:ext uri="{FF2B5EF4-FFF2-40B4-BE49-F238E27FC236}">
                        <a16:creationId xmlns:a16="http://schemas.microsoft.com/office/drawing/2014/main" id="{BB5028E2-21B1-44AB-9763-7090C49EB4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4631" y="2455180"/>
                    <a:ext cx="3489565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1" name="תיבת טקסט 60">
                    <a:extLst>
                      <a:ext uri="{FF2B5EF4-FFF2-40B4-BE49-F238E27FC236}">
                        <a16:creationId xmlns:a16="http://schemas.microsoft.com/office/drawing/2014/main" id="{E3B650FC-B811-4FCE-9607-B7D080C31513}"/>
                      </a:ext>
                    </a:extLst>
                  </p:cNvPr>
                  <p:cNvSpPr txBox="1"/>
                  <p:nvPr/>
                </p:nvSpPr>
                <p:spPr>
                  <a:xfrm>
                    <a:off x="6134012" y="2381723"/>
                    <a:ext cx="2192084" cy="32438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𝑝𝑢𝑏𝑙𝑖𝑐𝑅𝑆𝐴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>
              <p:sp>
                <p:nvSpPr>
                  <p:cNvPr id="61" name="תיבת טקסט 60">
                    <a:extLst>
                      <a:ext uri="{FF2B5EF4-FFF2-40B4-BE49-F238E27FC236}">
                        <a16:creationId xmlns:a16="http://schemas.microsoft.com/office/drawing/2014/main" id="{E3B650FC-B811-4FCE-9607-B7D080C315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4012" y="2381723"/>
                    <a:ext cx="2192084" cy="32438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תיבת טקסט 65">
                <a:extLst>
                  <a:ext uri="{FF2B5EF4-FFF2-40B4-BE49-F238E27FC236}">
                    <a16:creationId xmlns:a16="http://schemas.microsoft.com/office/drawing/2014/main" id="{40B493B0-2A41-4F5B-9E51-AC0D2678E9BF}"/>
                  </a:ext>
                </a:extLst>
              </p:cNvPr>
              <p:cNvSpPr txBox="1"/>
              <p:nvPr/>
            </p:nvSpPr>
            <p:spPr>
              <a:xfrm>
                <a:off x="-39797" y="2095253"/>
                <a:ext cx="2710063" cy="73866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b="1" dirty="0" err="1"/>
                  <a:t>public_key_RSA</a:t>
                </a:r>
                <a:endParaRPr lang="en-US" b="1" dirty="0"/>
              </a:p>
              <a:p>
                <a:r>
                  <a:rPr lang="en-US" b="1" dirty="0" err="1"/>
                  <a:t>private_key_RSA</a:t>
                </a:r>
                <a:endParaRPr lang="en-US" b="1" dirty="0"/>
              </a:p>
              <a:p>
                <a:r>
                  <a:rPr lang="en-US" b="1" dirty="0"/>
                  <a:t>n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תיבת טקסט 82">
                  <a:extLst>
                    <a:ext uri="{FF2B5EF4-FFF2-40B4-BE49-F238E27FC236}">
                      <a16:creationId xmlns:a16="http://schemas.microsoft.com/office/drawing/2014/main" id="{33AACB01-DD1B-402F-9757-CE82143E9C6B}"/>
                    </a:ext>
                  </a:extLst>
                </p:cNvPr>
                <p:cNvSpPr txBox="1"/>
                <p:nvPr/>
              </p:nvSpPr>
              <p:spPr>
                <a:xfrm>
                  <a:off x="-612918" y="3683554"/>
                  <a:ext cx="3367852" cy="54021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𝑒𝑚𝑎𝑖𝑙</m:t>
                            </m:r>
                          </m:e>
                        </m:d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𝑫𝑺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𝑝𝑟𝑖𝑣𝑎𝑡𝑒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𝑅𝑆𝐴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83" name="תיבת טקסט 82">
                  <a:extLst>
                    <a:ext uri="{FF2B5EF4-FFF2-40B4-BE49-F238E27FC236}">
                      <a16:creationId xmlns:a16="http://schemas.microsoft.com/office/drawing/2014/main" id="{33AACB01-DD1B-402F-9757-CE82143E9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12918" y="3683554"/>
                  <a:ext cx="3367852" cy="540212"/>
                </a:xfrm>
                <a:prstGeom prst="rect">
                  <a:avLst/>
                </a:prstGeom>
                <a:blipFill>
                  <a:blip r:embed="rId13"/>
                  <a:stretch>
                    <a:fillRect b="-1124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0D0A5674-AE47-492B-881B-92C0A8573ACA}"/>
                  </a:ext>
                </a:extLst>
              </p:cNvPr>
              <p:cNvSpPr txBox="1"/>
              <p:nvPr/>
            </p:nvSpPr>
            <p:spPr>
              <a:xfrm>
                <a:off x="6436784" y="2976811"/>
                <a:ext cx="2192084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𝑒𝑚𝑎𝑖𝑙𝑀𝑠𝑔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0D0A5674-AE47-492B-881B-92C0A8573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784" y="2976811"/>
                <a:ext cx="2192084" cy="307777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9909BD13-2F10-409C-8E11-C83F386CAA0F}"/>
                  </a:ext>
                </a:extLst>
              </p:cNvPr>
              <p:cNvSpPr txBox="1"/>
              <p:nvPr/>
            </p:nvSpPr>
            <p:spPr>
              <a:xfrm>
                <a:off x="6511068" y="4093240"/>
                <a:ext cx="2418782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Finally, Alice verify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endParaRPr lang="he-IL" dirty="0"/>
              </a:p>
            </p:txBody>
          </p:sp>
        </mc:Choice>
        <mc:Fallback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9909BD13-2F10-409C-8E11-C83F386CA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068" y="4093240"/>
                <a:ext cx="2418782" cy="307777"/>
              </a:xfrm>
              <a:prstGeom prst="rect">
                <a:avLst/>
              </a:prstGeom>
              <a:blipFill>
                <a:blip r:embed="rId15"/>
                <a:stretch>
                  <a:fillRect l="-756" t="-1961" b="-196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New DOKKA Features for Xero &amp; QBO Users, and a change in the unique email  address each company receives - DOKKA">
            <a:extLst>
              <a:ext uri="{FF2B5EF4-FFF2-40B4-BE49-F238E27FC236}">
                <a16:creationId xmlns:a16="http://schemas.microsoft.com/office/drawing/2014/main" id="{7AABED0D-4CF8-4AE0-BE7E-1E9352943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81" y="675755"/>
            <a:ext cx="481598" cy="4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06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>
            <a:spLocks noGrp="1"/>
          </p:cNvSpPr>
          <p:nvPr>
            <p:ph type="title"/>
          </p:nvPr>
        </p:nvSpPr>
        <p:spPr>
          <a:xfrm flipH="1">
            <a:off x="201584" y="509711"/>
            <a:ext cx="4023369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About Us:</a:t>
            </a:r>
            <a:br>
              <a:rPr lang="en-GB" sz="5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</a:br>
            <a:r>
              <a:rPr lang="en-GB" sz="5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Group 9</a:t>
            </a:r>
            <a:endParaRPr sz="5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278" name="Google Shape;55;p13">
            <a:extLst>
              <a:ext uri="{FF2B5EF4-FFF2-40B4-BE49-F238E27FC236}">
                <a16:creationId xmlns:a16="http://schemas.microsoft.com/office/drawing/2014/main" id="{0BE7059A-A71F-4CBA-A972-1795D0EA1886}"/>
              </a:ext>
            </a:extLst>
          </p:cNvPr>
          <p:cNvSpPr txBox="1">
            <a:spLocks/>
          </p:cNvSpPr>
          <p:nvPr/>
        </p:nvSpPr>
        <p:spPr>
          <a:xfrm>
            <a:off x="3324013" y="1952188"/>
            <a:ext cx="5893694" cy="194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AutoNum type="arabicPeriod"/>
              <a:defRPr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AutoNum type="alphaLcPeriod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AutoNum type="romanLcPeriod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AutoNum type="arabicPeriod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AutoNum type="alphaLcPeriod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AutoNum type="romanLcPeriod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AutoNum type="arabicPeriod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AutoNum type="alphaLcPeriod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AutoNum type="romanLcPeriod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 rtl="1">
              <a:buNone/>
            </a:pPr>
            <a:r>
              <a:rPr lang="en-US" sz="3200" dirty="0">
                <a:solidFill>
                  <a:schemeClr val="dk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Moshe </a:t>
            </a:r>
            <a:r>
              <a:rPr lang="en-US" sz="3200" dirty="0" err="1">
                <a:solidFill>
                  <a:schemeClr val="dk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Peretz</a:t>
            </a:r>
            <a:r>
              <a:rPr lang="en-US" sz="3200" dirty="0">
                <a:solidFill>
                  <a:schemeClr val="dk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: 318263977</a:t>
            </a:r>
          </a:p>
          <a:p>
            <a:pPr marL="0" indent="0" algn="ctr" rtl="1">
              <a:buNone/>
            </a:pPr>
            <a:r>
              <a:rPr lang="en-US" sz="3200" dirty="0">
                <a:solidFill>
                  <a:schemeClr val="dk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Tal Yehoshua: 314774860</a:t>
            </a:r>
          </a:p>
          <a:p>
            <a:pPr marL="0" indent="0" algn="ctr" rtl="1">
              <a:buNone/>
            </a:pPr>
            <a:r>
              <a:rPr lang="en-US" sz="3200" dirty="0">
                <a:solidFill>
                  <a:schemeClr val="dk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Tal-Chen Ben-Eliyahu: 318173044</a:t>
            </a:r>
          </a:p>
          <a:p>
            <a:pPr marL="0" indent="0" algn="ctr" rtl="1">
              <a:buFont typeface="Libre Franklin"/>
              <a:buNone/>
            </a:pPr>
            <a:endParaRPr lang="en-US" sz="32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B3F6FD59-3A2E-434C-BC75-0699533F0013}"/>
              </a:ext>
            </a:extLst>
          </p:cNvPr>
          <p:cNvSpPr/>
          <p:nvPr/>
        </p:nvSpPr>
        <p:spPr>
          <a:xfrm>
            <a:off x="0" y="0"/>
            <a:ext cx="2346960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26" name="Google Shape;2026;p58"/>
          <p:cNvSpPr/>
          <p:nvPr/>
        </p:nvSpPr>
        <p:spPr>
          <a:xfrm rot="-6326480">
            <a:off x="-3106171" y="434664"/>
            <a:ext cx="8970088" cy="3697264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126 Thank You Gifs - Gif Abyss">
            <a:extLst>
              <a:ext uri="{FF2B5EF4-FFF2-40B4-BE49-F238E27FC236}">
                <a16:creationId xmlns:a16="http://schemas.microsoft.com/office/drawing/2014/main" id="{27D23D8F-9553-496B-8001-3D3B360A4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57" y="171450"/>
            <a:ext cx="6627694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946;p52">
            <a:extLst>
              <a:ext uri="{FF2B5EF4-FFF2-40B4-BE49-F238E27FC236}">
                <a16:creationId xmlns:a16="http://schemas.microsoft.com/office/drawing/2014/main" id="{BBC65B13-72DD-4DB5-957D-E2EE47E1A955}"/>
              </a:ext>
            </a:extLst>
          </p:cNvPr>
          <p:cNvSpPr/>
          <p:nvPr/>
        </p:nvSpPr>
        <p:spPr>
          <a:xfrm rot="20038400" flipH="1">
            <a:off x="1084798" y="1720260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46;p52">
            <a:extLst>
              <a:ext uri="{FF2B5EF4-FFF2-40B4-BE49-F238E27FC236}">
                <a16:creationId xmlns:a16="http://schemas.microsoft.com/office/drawing/2014/main" id="{87CD01CC-A810-4C9E-B35A-72AE4D808581}"/>
              </a:ext>
            </a:extLst>
          </p:cNvPr>
          <p:cNvSpPr/>
          <p:nvPr/>
        </p:nvSpPr>
        <p:spPr>
          <a:xfrm rot="20038400" flipH="1">
            <a:off x="618163" y="3048874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46;p52">
            <a:extLst>
              <a:ext uri="{FF2B5EF4-FFF2-40B4-BE49-F238E27FC236}">
                <a16:creationId xmlns:a16="http://schemas.microsoft.com/office/drawing/2014/main" id="{22629C0A-462D-4D8A-914B-CE4F6D353B27}"/>
              </a:ext>
            </a:extLst>
          </p:cNvPr>
          <p:cNvSpPr/>
          <p:nvPr/>
        </p:nvSpPr>
        <p:spPr>
          <a:xfrm rot="20038400" flipH="1">
            <a:off x="2134360" y="3048874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ank You Winnie The Pooh GIF - Thank You Winnie The Pooh Piglet - Discover  &amp; Share GIFs">
            <a:extLst>
              <a:ext uri="{FF2B5EF4-FFF2-40B4-BE49-F238E27FC236}">
                <a16:creationId xmlns:a16="http://schemas.microsoft.com/office/drawing/2014/main" id="{7B1CCE26-91B2-4B6C-AD5B-FCF601382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29" y="358331"/>
            <a:ext cx="6071091" cy="442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B3F6FD59-3A2E-434C-BC75-0699533F0013}"/>
              </a:ext>
            </a:extLst>
          </p:cNvPr>
          <p:cNvSpPr/>
          <p:nvPr/>
        </p:nvSpPr>
        <p:spPr>
          <a:xfrm>
            <a:off x="0" y="0"/>
            <a:ext cx="2346960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26" name="Google Shape;2026;p58"/>
          <p:cNvSpPr/>
          <p:nvPr/>
        </p:nvSpPr>
        <p:spPr>
          <a:xfrm rot="-6326480">
            <a:off x="-3106171" y="434664"/>
            <a:ext cx="8970088" cy="3697264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31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>
            <a:spLocks noGrp="1"/>
          </p:cNvSpPr>
          <p:nvPr>
            <p:ph type="title"/>
          </p:nvPr>
        </p:nvSpPr>
        <p:spPr>
          <a:xfrm>
            <a:off x="522000" y="350400"/>
            <a:ext cx="8100000" cy="781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Salsa 20 introduction</a:t>
            </a:r>
          </a:p>
        </p:txBody>
      </p:sp>
      <p:sp>
        <p:nvSpPr>
          <p:cNvPr id="517" name="Google Shape;517;p42"/>
          <p:cNvSpPr txBox="1">
            <a:spLocks noGrp="1"/>
          </p:cNvSpPr>
          <p:nvPr>
            <p:ph type="body" idx="1"/>
          </p:nvPr>
        </p:nvSpPr>
        <p:spPr>
          <a:xfrm>
            <a:off x="197161" y="1757603"/>
            <a:ext cx="6454200" cy="2554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Be Vietnam"/>
              </a:rPr>
              <a:t>Salsa20 is a modern and efficient stream symmetric cipher.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Be Vietnam"/>
              </a:rPr>
              <a:t>Salsa20 has been submitted to the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  <a:sym typeface="Be Vietnam"/>
              </a:rPr>
              <a:t>eSTREAM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Be Vietnam"/>
              </a:rPr>
              <a:t> European Union cryptographic validation.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Be Vietnam"/>
              </a:rPr>
              <a:t>It was designed in 2005 by Daniel Bernstein.</a:t>
            </a:r>
          </a:p>
        </p:txBody>
      </p:sp>
      <p:pic>
        <p:nvPicPr>
          <p:cNvPr id="5" name="Google Shape;62;p14">
            <a:extLst>
              <a:ext uri="{FF2B5EF4-FFF2-40B4-BE49-F238E27FC236}">
                <a16:creationId xmlns:a16="http://schemas.microsoft.com/office/drawing/2014/main" id="{DF44580C-D269-4A9D-90B4-5C2DD6C3F3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200" y="1479600"/>
            <a:ext cx="2209000" cy="3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74;p16">
            <a:extLst>
              <a:ext uri="{FF2B5EF4-FFF2-40B4-BE49-F238E27FC236}">
                <a16:creationId xmlns:a16="http://schemas.microsoft.com/office/drawing/2014/main" id="{1A066DA6-95E7-40FA-A5C1-1B16C94A4D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06" y="277707"/>
            <a:ext cx="9096587" cy="882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Stream Cipher</a:t>
            </a:r>
            <a:endParaRPr sz="4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66" name="Google Shape;75;p16">
            <a:extLst>
              <a:ext uri="{FF2B5EF4-FFF2-40B4-BE49-F238E27FC236}">
                <a16:creationId xmlns:a16="http://schemas.microsoft.com/office/drawing/2014/main" id="{E1E1DBB4-1E3B-4A52-BD52-80A143076079}"/>
              </a:ext>
            </a:extLst>
          </p:cNvPr>
          <p:cNvSpPr txBox="1">
            <a:spLocks/>
          </p:cNvSpPr>
          <p:nvPr/>
        </p:nvSpPr>
        <p:spPr>
          <a:xfrm>
            <a:off x="203639" y="1427295"/>
            <a:ext cx="4715275" cy="338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symmetric key cipher where the plaintext digits are combined with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pseudorandom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cipher digit stream.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a stream cipher, each plaintext digit is encrypted one at a time with the corresponding digit of the keystream, to give a digit of the ciphertext stream.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1AC67388-3F25-476B-9B4A-3875B019F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" b="4480"/>
          <a:stretch/>
        </p:blipFill>
        <p:spPr bwMode="auto">
          <a:xfrm>
            <a:off x="5142435" y="2323252"/>
            <a:ext cx="3879519" cy="239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5"/>
          <p:cNvSpPr/>
          <p:nvPr/>
        </p:nvSpPr>
        <p:spPr>
          <a:xfrm rot="19415298">
            <a:off x="182452" y="138347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5"/>
          <p:cNvSpPr/>
          <p:nvPr/>
        </p:nvSpPr>
        <p:spPr>
          <a:xfrm rot="10800000">
            <a:off x="8068705" y="4671382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0;p17">
            <a:extLst>
              <a:ext uri="{FF2B5EF4-FFF2-40B4-BE49-F238E27FC236}">
                <a16:creationId xmlns:a16="http://schemas.microsoft.com/office/drawing/2014/main" id="{638CF4E1-7569-4891-8962-E39F505CF2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Motivation for Using Salsa20</a:t>
            </a:r>
          </a:p>
        </p:txBody>
      </p:sp>
      <p:sp>
        <p:nvSpPr>
          <p:cNvPr id="20" name="Google Shape;81;p17">
            <a:extLst>
              <a:ext uri="{FF2B5EF4-FFF2-40B4-BE49-F238E27FC236}">
                <a16:creationId xmlns:a16="http://schemas.microsoft.com/office/drawing/2014/main" id="{CB76D415-5DF0-4BDC-BFDE-B1FD57812B90}"/>
              </a:ext>
            </a:extLst>
          </p:cNvPr>
          <p:cNvSpPr txBox="1">
            <a:spLocks/>
          </p:cNvSpPr>
          <p:nvPr/>
        </p:nvSpPr>
        <p:spPr>
          <a:xfrm>
            <a:off x="676906" y="1246887"/>
            <a:ext cx="7823199" cy="3657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2200" b="0" i="0" u="none" strike="noStrike" cap="non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considered to be a well-designed and efficient algorithm. To this day there aren’t effective attacks on the family of Salsa20 ciphers.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salsa20 structure provides the ability in recreating every specific block from the encrypted text within a constant time and can reach up to 643 mb/s in efficiencies.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In 2013 a study has been published that Salsa20/15 is safe against Brute-Force.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496703A8-D9A0-418D-A1DE-D1BBBA98E2C4}"/>
              </a:ext>
            </a:extLst>
          </p:cNvPr>
          <p:cNvSpPr txBox="1"/>
          <p:nvPr/>
        </p:nvSpPr>
        <p:spPr>
          <a:xfrm>
            <a:off x="3361841" y="1388073"/>
            <a:ext cx="2155138" cy="661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endParaRPr lang="en-US" sz="1100" dirty="0"/>
          </a:p>
          <a:p>
            <a:pPr algn="ctr"/>
            <a:r>
              <a:rPr lang="en-US" dirty="0"/>
              <a:t>Expansion function</a:t>
            </a:r>
          </a:p>
          <a:p>
            <a:pPr algn="ctr"/>
            <a:endParaRPr lang="he-IL" sz="1100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074CBF78-48F3-4264-8D9B-BEA861DC9EFE}"/>
              </a:ext>
            </a:extLst>
          </p:cNvPr>
          <p:cNvSpPr txBox="1"/>
          <p:nvPr/>
        </p:nvSpPr>
        <p:spPr>
          <a:xfrm>
            <a:off x="3361841" y="2418673"/>
            <a:ext cx="2155138" cy="661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endParaRPr lang="en-US" sz="1100" dirty="0"/>
          </a:p>
          <a:p>
            <a:pPr algn="ctr"/>
            <a:r>
              <a:rPr lang="en-US" dirty="0"/>
              <a:t>Hash function</a:t>
            </a:r>
          </a:p>
          <a:p>
            <a:endParaRPr lang="he-IL" sz="1100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3566BE5-D552-4F31-9E59-D023392808D9}"/>
              </a:ext>
            </a:extLst>
          </p:cNvPr>
          <p:cNvSpPr txBox="1"/>
          <p:nvPr/>
        </p:nvSpPr>
        <p:spPr>
          <a:xfrm>
            <a:off x="3978803" y="3566076"/>
            <a:ext cx="2155138" cy="661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endParaRPr lang="en-US" sz="1100" dirty="0"/>
          </a:p>
          <a:p>
            <a:pPr algn="ctr"/>
            <a:r>
              <a:rPr lang="en-US" dirty="0" err="1"/>
              <a:t>DoubleRound</a:t>
            </a:r>
            <a:r>
              <a:rPr lang="en-US" dirty="0"/>
              <a:t> function </a:t>
            </a:r>
          </a:p>
          <a:p>
            <a:endParaRPr lang="he-IL" sz="1100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2170AE0D-2FA1-418A-A515-69F1187012FF}"/>
              </a:ext>
            </a:extLst>
          </p:cNvPr>
          <p:cNvSpPr txBox="1"/>
          <p:nvPr/>
        </p:nvSpPr>
        <p:spPr>
          <a:xfrm>
            <a:off x="1913467" y="4758328"/>
            <a:ext cx="1092269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Block data</a:t>
            </a:r>
            <a:endParaRPr lang="he-IL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439E4ABC-0883-4394-A2A2-8555F6B7FD64}"/>
              </a:ext>
            </a:extLst>
          </p:cNvPr>
          <p:cNvSpPr txBox="1"/>
          <p:nvPr/>
        </p:nvSpPr>
        <p:spPr>
          <a:xfrm>
            <a:off x="6035046" y="4777038"/>
            <a:ext cx="1009752" cy="2882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dirty="0"/>
              <a:t>ciphertext</a:t>
            </a:r>
            <a:endParaRPr lang="he-IL" dirty="0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EAAE6338-2E88-4CE9-A21F-6B3ABBBCFC57}"/>
              </a:ext>
            </a:extLst>
          </p:cNvPr>
          <p:cNvGrpSpPr/>
          <p:nvPr/>
        </p:nvGrpSpPr>
        <p:grpSpPr>
          <a:xfrm>
            <a:off x="1712520" y="707886"/>
            <a:ext cx="5602604" cy="297806"/>
            <a:chOff x="1844040" y="553684"/>
            <a:chExt cx="5602604" cy="297806"/>
          </a:xfrm>
        </p:grpSpPr>
        <p:sp>
          <p:nvSpPr>
            <p:cNvPr id="19" name="תיבת טקסט 18">
              <a:extLst>
                <a:ext uri="{FF2B5EF4-FFF2-40B4-BE49-F238E27FC236}">
                  <a16:creationId xmlns:a16="http://schemas.microsoft.com/office/drawing/2014/main" id="{9E9BC491-7430-4048-B90F-4D832DE39838}"/>
                </a:ext>
              </a:extLst>
            </p:cNvPr>
            <p:cNvSpPr txBox="1"/>
            <p:nvPr/>
          </p:nvSpPr>
          <p:spPr>
            <a:xfrm>
              <a:off x="1844040" y="563278"/>
              <a:ext cx="1740689" cy="2882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Key {16 \ 32 bytes}</a:t>
              </a:r>
              <a:endParaRPr lang="he-IL" dirty="0"/>
            </a:p>
          </p:txBody>
        </p:sp>
        <p:sp>
          <p:nvSpPr>
            <p:cNvPr id="20" name="תיבת טקסט 19">
              <a:extLst>
                <a:ext uri="{FF2B5EF4-FFF2-40B4-BE49-F238E27FC236}">
                  <a16:creationId xmlns:a16="http://schemas.microsoft.com/office/drawing/2014/main" id="{5EE78F36-4EEB-4874-BF81-96DFDC368327}"/>
                </a:ext>
              </a:extLst>
            </p:cNvPr>
            <p:cNvSpPr txBox="1"/>
            <p:nvPr/>
          </p:nvSpPr>
          <p:spPr>
            <a:xfrm>
              <a:off x="3677037" y="563277"/>
              <a:ext cx="1627657" cy="2882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nonce {8 bytes}</a:t>
              </a:r>
              <a:endParaRPr lang="he-IL" dirty="0"/>
            </a:p>
          </p:txBody>
        </p:sp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B1781C9F-E1AA-4711-A8D8-B07D7DF0AC4B}"/>
                </a:ext>
              </a:extLst>
            </p:cNvPr>
            <p:cNvSpPr txBox="1"/>
            <p:nvPr/>
          </p:nvSpPr>
          <p:spPr>
            <a:xfrm>
              <a:off x="5397002" y="553684"/>
              <a:ext cx="2049642" cy="28821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Block number {8 bytes}</a:t>
              </a:r>
              <a:endParaRPr lang="he-IL" dirty="0"/>
            </a:p>
          </p:txBody>
        </p:sp>
      </p:grp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29F3220E-B52B-4EEB-8178-1F1BB6E1102D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>
            <a:off x="2582865" y="1005692"/>
            <a:ext cx="1856545" cy="3823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1B480595-5DC1-4EEB-89F5-67A027EED6C7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4439410" y="996098"/>
            <a:ext cx="1850893" cy="3919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9216C158-7B1B-4B76-AA30-379D1EBB8FF8}"/>
              </a:ext>
            </a:extLst>
          </p:cNvPr>
          <p:cNvCxnSpPr>
            <a:cxnSpLocks/>
            <a:stCxn id="20" idx="2"/>
            <a:endCxn id="13" idx="0"/>
          </p:cNvCxnSpPr>
          <p:nvPr/>
        </p:nvCxnSpPr>
        <p:spPr>
          <a:xfrm>
            <a:off x="4359346" y="1005691"/>
            <a:ext cx="80064" cy="3823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חץ: למטה 24">
            <a:extLst>
              <a:ext uri="{FF2B5EF4-FFF2-40B4-BE49-F238E27FC236}">
                <a16:creationId xmlns:a16="http://schemas.microsoft.com/office/drawing/2014/main" id="{4E38D2F2-CC17-43D2-9702-BFE5F6A37165}"/>
              </a:ext>
            </a:extLst>
          </p:cNvPr>
          <p:cNvSpPr/>
          <p:nvPr/>
        </p:nvSpPr>
        <p:spPr>
          <a:xfrm>
            <a:off x="4294353" y="2112300"/>
            <a:ext cx="226063" cy="282796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חץ: למטה 25">
            <a:extLst>
              <a:ext uri="{FF2B5EF4-FFF2-40B4-BE49-F238E27FC236}">
                <a16:creationId xmlns:a16="http://schemas.microsoft.com/office/drawing/2014/main" id="{5DC74193-FFB6-4A24-92B8-60AEEE87D793}"/>
              </a:ext>
            </a:extLst>
          </p:cNvPr>
          <p:cNvSpPr/>
          <p:nvPr/>
        </p:nvSpPr>
        <p:spPr>
          <a:xfrm>
            <a:off x="4287759" y="3139928"/>
            <a:ext cx="226063" cy="282796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חץ: למטה 26">
            <a:extLst>
              <a:ext uri="{FF2B5EF4-FFF2-40B4-BE49-F238E27FC236}">
                <a16:creationId xmlns:a16="http://schemas.microsoft.com/office/drawing/2014/main" id="{ACB3D252-AD08-485E-AFB6-46DF58E70220}"/>
              </a:ext>
            </a:extLst>
          </p:cNvPr>
          <p:cNvSpPr/>
          <p:nvPr/>
        </p:nvSpPr>
        <p:spPr>
          <a:xfrm>
            <a:off x="4301889" y="4419907"/>
            <a:ext cx="226063" cy="282796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תרשים זרימה: או 27">
            <a:extLst>
              <a:ext uri="{FF2B5EF4-FFF2-40B4-BE49-F238E27FC236}">
                <a16:creationId xmlns:a16="http://schemas.microsoft.com/office/drawing/2014/main" id="{32C18456-753C-4198-AC0C-00561CBDD7C1}"/>
              </a:ext>
            </a:extLst>
          </p:cNvPr>
          <p:cNvSpPr/>
          <p:nvPr/>
        </p:nvSpPr>
        <p:spPr>
          <a:xfrm>
            <a:off x="4265628" y="4758329"/>
            <a:ext cx="298585" cy="282797"/>
          </a:xfrm>
          <a:prstGeom prst="flowChartOr">
            <a:avLst/>
          </a:prstGeom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חץ: למטה 28">
            <a:extLst>
              <a:ext uri="{FF2B5EF4-FFF2-40B4-BE49-F238E27FC236}">
                <a16:creationId xmlns:a16="http://schemas.microsoft.com/office/drawing/2014/main" id="{FA230586-FF86-4DDB-88DA-1FE7CFC882F8}"/>
              </a:ext>
            </a:extLst>
          </p:cNvPr>
          <p:cNvSpPr/>
          <p:nvPr/>
        </p:nvSpPr>
        <p:spPr>
          <a:xfrm rot="16200000">
            <a:off x="3560582" y="4489463"/>
            <a:ext cx="207323" cy="863358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חץ: למטה 29">
            <a:extLst>
              <a:ext uri="{FF2B5EF4-FFF2-40B4-BE49-F238E27FC236}">
                <a16:creationId xmlns:a16="http://schemas.microsoft.com/office/drawing/2014/main" id="{09655F02-9179-42EF-BA98-A417DB817D8A}"/>
              </a:ext>
            </a:extLst>
          </p:cNvPr>
          <p:cNvSpPr/>
          <p:nvPr/>
        </p:nvSpPr>
        <p:spPr>
          <a:xfrm rot="16200000">
            <a:off x="5195968" y="4371859"/>
            <a:ext cx="207322" cy="109857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8C23CF25-2E8A-4DFC-BDB1-C2CE878B53D3}"/>
              </a:ext>
            </a:extLst>
          </p:cNvPr>
          <p:cNvSpPr/>
          <p:nvPr/>
        </p:nvSpPr>
        <p:spPr>
          <a:xfrm>
            <a:off x="2680824" y="3455472"/>
            <a:ext cx="3609479" cy="931819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חץ: למטה 31">
            <a:extLst>
              <a:ext uri="{FF2B5EF4-FFF2-40B4-BE49-F238E27FC236}">
                <a16:creationId xmlns:a16="http://schemas.microsoft.com/office/drawing/2014/main" id="{719A67E5-D0B8-4EFE-83D5-57AFF9D7BE18}"/>
              </a:ext>
            </a:extLst>
          </p:cNvPr>
          <p:cNvSpPr/>
          <p:nvPr/>
        </p:nvSpPr>
        <p:spPr>
          <a:xfrm rot="5400000">
            <a:off x="3666645" y="4064122"/>
            <a:ext cx="137836" cy="22572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חץ: למטה 32">
            <a:extLst>
              <a:ext uri="{FF2B5EF4-FFF2-40B4-BE49-F238E27FC236}">
                <a16:creationId xmlns:a16="http://schemas.microsoft.com/office/drawing/2014/main" id="{07DA139C-4483-4D32-888B-4C1F370FEFE2}"/>
              </a:ext>
            </a:extLst>
          </p:cNvPr>
          <p:cNvSpPr/>
          <p:nvPr/>
        </p:nvSpPr>
        <p:spPr>
          <a:xfrm rot="10800000">
            <a:off x="3288912" y="3790967"/>
            <a:ext cx="145560" cy="21375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חץ: למטה 33">
            <a:extLst>
              <a:ext uri="{FF2B5EF4-FFF2-40B4-BE49-F238E27FC236}">
                <a16:creationId xmlns:a16="http://schemas.microsoft.com/office/drawing/2014/main" id="{6ECD4097-5C2F-447F-BC17-7BE87B2A876B}"/>
              </a:ext>
            </a:extLst>
          </p:cNvPr>
          <p:cNvSpPr/>
          <p:nvPr/>
        </p:nvSpPr>
        <p:spPr>
          <a:xfrm rot="7755880">
            <a:off x="3411974" y="3994916"/>
            <a:ext cx="137836" cy="22572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חץ: למטה 34">
            <a:extLst>
              <a:ext uri="{FF2B5EF4-FFF2-40B4-BE49-F238E27FC236}">
                <a16:creationId xmlns:a16="http://schemas.microsoft.com/office/drawing/2014/main" id="{2D408721-AFC8-45D5-893A-A43D3ABF856D}"/>
              </a:ext>
            </a:extLst>
          </p:cNvPr>
          <p:cNvSpPr/>
          <p:nvPr/>
        </p:nvSpPr>
        <p:spPr>
          <a:xfrm rot="14316453">
            <a:off x="3424090" y="3562792"/>
            <a:ext cx="137836" cy="22572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חץ: למטה 35">
            <a:extLst>
              <a:ext uri="{FF2B5EF4-FFF2-40B4-BE49-F238E27FC236}">
                <a16:creationId xmlns:a16="http://schemas.microsoft.com/office/drawing/2014/main" id="{B68C7024-B975-47F5-A360-DDB5829D6DB0}"/>
              </a:ext>
            </a:extLst>
          </p:cNvPr>
          <p:cNvSpPr/>
          <p:nvPr/>
        </p:nvSpPr>
        <p:spPr>
          <a:xfrm rot="16200000">
            <a:off x="3701439" y="3520166"/>
            <a:ext cx="137836" cy="22572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FADA8460-C9DE-437C-9D6A-F6E36FF295A4}"/>
              </a:ext>
            </a:extLst>
          </p:cNvPr>
          <p:cNvSpPr txBox="1"/>
          <p:nvPr/>
        </p:nvSpPr>
        <p:spPr>
          <a:xfrm>
            <a:off x="2744580" y="3767824"/>
            <a:ext cx="589502" cy="288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1">
            <a:spAutoFit/>
          </a:bodyPr>
          <a:lstStyle/>
          <a:p>
            <a:r>
              <a:rPr lang="en-US" b="1" dirty="0"/>
              <a:t>10 X</a:t>
            </a:r>
            <a:endParaRPr lang="he-IL" b="1" dirty="0"/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33F5EE81-0D92-4663-A57F-C287F12C9148}"/>
              </a:ext>
            </a:extLst>
          </p:cNvPr>
          <p:cNvSpPr txBox="1"/>
          <p:nvPr/>
        </p:nvSpPr>
        <p:spPr>
          <a:xfrm>
            <a:off x="0" y="0"/>
            <a:ext cx="9143999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  <a:sym typeface="Be Vietnam"/>
              </a:rPr>
              <a:t>Salsa20- Overview</a:t>
            </a:r>
            <a:r>
              <a:rPr lang="en-US" dirty="0"/>
              <a:t> </a:t>
            </a:r>
            <a:endParaRPr lang="he-IL" dirty="0"/>
          </a:p>
        </p:txBody>
      </p:sp>
      <p:cxnSp>
        <p:nvCxnSpPr>
          <p:cNvPr id="39" name="מחבר ישר 38">
            <a:extLst>
              <a:ext uri="{FF2B5EF4-FFF2-40B4-BE49-F238E27FC236}">
                <a16:creationId xmlns:a16="http://schemas.microsoft.com/office/drawing/2014/main" id="{1F1AC171-C5D2-460F-B410-F6A89FA9201D}"/>
              </a:ext>
            </a:extLst>
          </p:cNvPr>
          <p:cNvCxnSpPr/>
          <p:nvPr/>
        </p:nvCxnSpPr>
        <p:spPr>
          <a:xfrm>
            <a:off x="4265628" y="2112300"/>
            <a:ext cx="298585" cy="14139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מחבר ישר 39">
            <a:extLst>
              <a:ext uri="{FF2B5EF4-FFF2-40B4-BE49-F238E27FC236}">
                <a16:creationId xmlns:a16="http://schemas.microsoft.com/office/drawing/2014/main" id="{41525E27-8836-4F5C-820E-04326887A684}"/>
              </a:ext>
            </a:extLst>
          </p:cNvPr>
          <p:cNvCxnSpPr/>
          <p:nvPr/>
        </p:nvCxnSpPr>
        <p:spPr>
          <a:xfrm>
            <a:off x="4294353" y="3187666"/>
            <a:ext cx="298585" cy="14139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תיבת טקסט 40">
                <a:extLst>
                  <a:ext uri="{FF2B5EF4-FFF2-40B4-BE49-F238E27FC236}">
                    <a16:creationId xmlns:a16="http://schemas.microsoft.com/office/drawing/2014/main" id="{BCE1F5A7-B3D5-474A-AA0D-CDC057DD9756}"/>
                  </a:ext>
                </a:extLst>
              </p:cNvPr>
              <p:cNvSpPr txBox="1"/>
              <p:nvPr/>
            </p:nvSpPr>
            <p:spPr>
              <a:xfrm>
                <a:off x="4513822" y="2099810"/>
                <a:ext cx="662179" cy="32476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תיבת טקסט 40">
                <a:extLst>
                  <a:ext uri="{FF2B5EF4-FFF2-40B4-BE49-F238E27FC236}">
                    <a16:creationId xmlns:a16="http://schemas.microsoft.com/office/drawing/2014/main" id="{BCE1F5A7-B3D5-474A-AA0D-CDC057DD9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822" y="2099810"/>
                <a:ext cx="662179" cy="324769"/>
              </a:xfrm>
              <a:prstGeom prst="rect">
                <a:avLst/>
              </a:prstGeom>
              <a:blipFill>
                <a:blip r:embed="rId3"/>
                <a:stretch>
                  <a:fillRect r="-4587" b="-18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תיבת טקסט 41">
                <a:extLst>
                  <a:ext uri="{FF2B5EF4-FFF2-40B4-BE49-F238E27FC236}">
                    <a16:creationId xmlns:a16="http://schemas.microsoft.com/office/drawing/2014/main" id="{6F373EF4-3598-4DEA-B054-5438A3FC3402}"/>
                  </a:ext>
                </a:extLst>
              </p:cNvPr>
              <p:cNvSpPr txBox="1"/>
              <p:nvPr/>
            </p:nvSpPr>
            <p:spPr>
              <a:xfrm>
                <a:off x="4513822" y="3125768"/>
                <a:ext cx="662179" cy="32476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2" name="תיבת טקסט 41">
                <a:extLst>
                  <a:ext uri="{FF2B5EF4-FFF2-40B4-BE49-F238E27FC236}">
                    <a16:creationId xmlns:a16="http://schemas.microsoft.com/office/drawing/2014/main" id="{6F373EF4-3598-4DEA-B054-5438A3FC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822" y="3125768"/>
                <a:ext cx="662179" cy="324769"/>
              </a:xfrm>
              <a:prstGeom prst="rect">
                <a:avLst/>
              </a:prstGeom>
              <a:blipFill>
                <a:blip r:embed="rId4"/>
                <a:stretch>
                  <a:fillRect r="-4587" b="-37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F80F3BBB-7E6C-46CC-80F8-2FDA7E39E740}"/>
              </a:ext>
            </a:extLst>
          </p:cNvPr>
          <p:cNvCxnSpPr/>
          <p:nvPr/>
        </p:nvCxnSpPr>
        <p:spPr>
          <a:xfrm>
            <a:off x="4308483" y="4437637"/>
            <a:ext cx="298585" cy="14139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תיבת טקסט 43">
                <a:extLst>
                  <a:ext uri="{FF2B5EF4-FFF2-40B4-BE49-F238E27FC236}">
                    <a16:creationId xmlns:a16="http://schemas.microsoft.com/office/drawing/2014/main" id="{362B2868-7F3D-4608-8650-E8365F6A3492}"/>
                  </a:ext>
                </a:extLst>
              </p:cNvPr>
              <p:cNvSpPr txBox="1"/>
              <p:nvPr/>
            </p:nvSpPr>
            <p:spPr>
              <a:xfrm>
                <a:off x="4527952" y="4375739"/>
                <a:ext cx="662179" cy="32476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4" name="תיבת טקסט 43">
                <a:extLst>
                  <a:ext uri="{FF2B5EF4-FFF2-40B4-BE49-F238E27FC236}">
                    <a16:creationId xmlns:a16="http://schemas.microsoft.com/office/drawing/2014/main" id="{362B2868-7F3D-4608-8650-E8365F6A3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952" y="4375739"/>
                <a:ext cx="662179" cy="324769"/>
              </a:xfrm>
              <a:prstGeom prst="rect">
                <a:avLst/>
              </a:prstGeom>
              <a:blipFill>
                <a:blip r:embed="rId5"/>
                <a:stretch>
                  <a:fillRect r="-4630" b="-37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1" grpId="0"/>
      <p:bldP spid="42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93;p19">
            <a:extLst>
              <a:ext uri="{FF2B5EF4-FFF2-40B4-BE49-F238E27FC236}">
                <a16:creationId xmlns:a16="http://schemas.microsoft.com/office/drawing/2014/main" id="{01B43FDC-F763-44E9-B51D-2CA023D60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8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  <a:sym typeface="Arial"/>
              </a:rPr>
              <a:t>Salsa20</a:t>
            </a:r>
            <a:r>
              <a:rPr lang="en-US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  <a:sym typeface="Arial"/>
              </a:rPr>
              <a:t> – How it works?</a:t>
            </a:r>
            <a:endParaRPr sz="4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  <a:sym typeface="Arial"/>
            </a:endParaRP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B6112930-5715-44E6-BEDC-EE0E30642876}"/>
              </a:ext>
            </a:extLst>
          </p:cNvPr>
          <p:cNvSpPr/>
          <p:nvPr/>
        </p:nvSpPr>
        <p:spPr>
          <a:xfrm>
            <a:off x="5767493" y="848695"/>
            <a:ext cx="3291988" cy="39202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תיבת טקסט 27">
                <a:extLst>
                  <a:ext uri="{FF2B5EF4-FFF2-40B4-BE49-F238E27FC236}">
                    <a16:creationId xmlns:a16="http://schemas.microsoft.com/office/drawing/2014/main" id="{FE4D5AD3-DBEA-475F-BC25-035C5000B082}"/>
                  </a:ext>
                </a:extLst>
              </p:cNvPr>
              <p:cNvSpPr txBox="1"/>
              <p:nvPr/>
            </p:nvSpPr>
            <p:spPr>
              <a:xfrm>
                <a:off x="110478" y="1247004"/>
                <a:ext cx="5816460" cy="9880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lvl="0">
                  <a:spcBef>
                    <a:spcPts val="1200"/>
                  </a:spcBef>
                  <a:buClr>
                    <a:schemeClr val="dk1"/>
                  </a:buClr>
                  <a:buSzPts val="1100"/>
                </a:pPr>
                <a:r>
                  <a:rPr lang="pt-BR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𝑏𝑦𝑡𝑒𝑠</m:t>
                        </m:r>
                      </m:sub>
                    </m:sSub>
                    <m:r>
                      <m:rPr>
                        <m:nor/>
                      </m:rPr>
                      <a:rPr lang="pt-BR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:</m:t>
                    </m:r>
                    <m:r>
                      <m:rPr>
                        <m:nor/>
                      </m:rPr>
                      <a:rPr lang="en-US" b="0" i="0" dirty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b="0" i="1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𝑆𝑎𝑙𝑠𝑎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𝐸𝑥𝑝𝑎𝑛𝑠𝑖𝑜𝑛𝑘</m:t>
                      </m:r>
                      <m:r>
                        <a:rPr lang="pt-BR" b="0" i="1" baseline="-2500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b="0" i="1" baseline="-2500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b="0" i="1" baseline="-2500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b="0" i="1" baseline="-2500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pt-BR" b="0" i="1" baseline="-250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𝑆𝑎𝑙𝑠𝑎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𝐻𝑎𝑠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baseline="-250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baseline="-250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baseline="-250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baseline="-250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baseline="-250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baseline="-25000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br>
                  <a:rPr lang="en-US" b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b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𝑏𝑦𝑡𝑒𝑠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br>
                  <a:rPr lang="en-US" b="0" i="1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𝑆𝑎𝑙𝑠𝑎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𝐸𝑥𝑝𝑎𝑛𝑠𝑖𝑜𝑛𝑘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𝑆𝑎𝑙𝑠𝑎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𝐻𝑎𝑠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baseline="-2500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baseline="-2500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baseline="-2500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baseline="-25000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תיבת טקסט 27">
                <a:extLst>
                  <a:ext uri="{FF2B5EF4-FFF2-40B4-BE49-F238E27FC236}">
                    <a16:creationId xmlns:a16="http://schemas.microsoft.com/office/drawing/2014/main" id="{FE4D5AD3-DBEA-475F-BC25-035C5000B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78" y="1247004"/>
                <a:ext cx="5816460" cy="988091"/>
              </a:xfrm>
              <a:prstGeom prst="rect">
                <a:avLst/>
              </a:prstGeom>
              <a:blipFill>
                <a:blip r:embed="rId3"/>
                <a:stretch>
                  <a:fillRect l="-314" t="-617" b="-18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1D4EDCF2-E9C4-40F2-AF2B-D40F028EAB29}"/>
              </a:ext>
            </a:extLst>
          </p:cNvPr>
          <p:cNvSpPr txBox="1"/>
          <p:nvPr/>
        </p:nvSpPr>
        <p:spPr>
          <a:xfrm>
            <a:off x="6125681" y="1049300"/>
            <a:ext cx="26492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Salsa20Expantion</a:t>
            </a:r>
            <a:endParaRPr lang="he-I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93;p19">
            <a:extLst>
              <a:ext uri="{FF2B5EF4-FFF2-40B4-BE49-F238E27FC236}">
                <a16:creationId xmlns:a16="http://schemas.microsoft.com/office/drawing/2014/main" id="{01B43FDC-F763-44E9-B51D-2CA023D60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48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  <a:sym typeface="Arial"/>
              </a:rPr>
              <a:t>Salsa20</a:t>
            </a:r>
            <a:r>
              <a:rPr lang="en-US" sz="40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  <a:sym typeface="Arial"/>
              </a:rPr>
              <a:t> – How it works?</a:t>
            </a:r>
            <a:endParaRPr sz="40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Berlin Sans FB" panose="020E0602020502020306" pitchFamily="34" charset="0"/>
              <a:cs typeface="Aharoni" panose="02010803020104030203" pitchFamily="2" charset="-79"/>
              <a:sym typeface="Arial"/>
            </a:endParaRP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B6112930-5715-44E6-BEDC-EE0E30642876}"/>
              </a:ext>
            </a:extLst>
          </p:cNvPr>
          <p:cNvSpPr/>
          <p:nvPr/>
        </p:nvSpPr>
        <p:spPr>
          <a:xfrm>
            <a:off x="5767493" y="848695"/>
            <a:ext cx="3291988" cy="39202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1D4EDCF2-E9C4-40F2-AF2B-D40F028EAB29}"/>
              </a:ext>
            </a:extLst>
          </p:cNvPr>
          <p:cNvSpPr txBox="1"/>
          <p:nvPr/>
        </p:nvSpPr>
        <p:spPr>
          <a:xfrm>
            <a:off x="6125681" y="1049300"/>
            <a:ext cx="26492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Salsa20Expantion</a:t>
            </a:r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D9B86080-DCB2-4793-B395-45965FF39442}"/>
              </a:ext>
            </a:extLst>
          </p:cNvPr>
          <p:cNvSpPr/>
          <p:nvPr/>
        </p:nvSpPr>
        <p:spPr>
          <a:xfrm>
            <a:off x="5926938" y="1405838"/>
            <a:ext cx="2994715" cy="30051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DD5C116-ACC4-4DF1-AAEC-F9C6211C035C}"/>
              </a:ext>
            </a:extLst>
          </p:cNvPr>
          <p:cNvSpPr txBox="1"/>
          <p:nvPr/>
        </p:nvSpPr>
        <p:spPr>
          <a:xfrm>
            <a:off x="6064339" y="1581630"/>
            <a:ext cx="26492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Salsa20Hash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6A54CB99-5379-4CEC-A351-27F92EDDEF1A}"/>
                  </a:ext>
                </a:extLst>
              </p:cNvPr>
              <p:cNvSpPr txBox="1"/>
              <p:nvPr/>
            </p:nvSpPr>
            <p:spPr>
              <a:xfrm>
                <a:off x="84519" y="1552011"/>
                <a:ext cx="5639379" cy="3340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𝑆𝑎𝑙𝑠𝑎</m:t>
                      </m:r>
                      <m:r>
                        <a:rPr lang="pt-BR" sz="14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4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𝐻𝑎𝑠</m:t>
                      </m:r>
                      <m:r>
                        <a:rPr lang="en-US" sz="14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14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4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e>
                      </m:d>
                      <m:r>
                        <a:rPr lang="pt-BR" i="1" dirty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𝐷𝑜𝑢𝑏𝑙𝑒𝑅𝑜𝑢𝑛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,..,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6A54CB99-5379-4CEC-A351-27F92EDDE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9" y="1552011"/>
                <a:ext cx="5639379" cy="334066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664680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SEO Strategy by Slidesgo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2147</Words>
  <Application>Microsoft Office PowerPoint</Application>
  <PresentationFormat>‫הצגה על המסך (16:9)</PresentationFormat>
  <Paragraphs>330</Paragraphs>
  <Slides>31</Slides>
  <Notes>31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31</vt:i4>
      </vt:variant>
    </vt:vector>
  </HeadingPairs>
  <TitlesOfParts>
    <vt:vector size="43" baseType="lpstr">
      <vt:lpstr>Cambria Math</vt:lpstr>
      <vt:lpstr>Berlin Sans FB</vt:lpstr>
      <vt:lpstr>Georgia</vt:lpstr>
      <vt:lpstr>Be Vietnam</vt:lpstr>
      <vt:lpstr>Libre Franklin</vt:lpstr>
      <vt:lpstr>Catamaran</vt:lpstr>
      <vt:lpstr>Cambria</vt:lpstr>
      <vt:lpstr>Libre Franklin Medium</vt:lpstr>
      <vt:lpstr>Calibri</vt:lpstr>
      <vt:lpstr>Courier New</vt:lpstr>
      <vt:lpstr>Arial</vt:lpstr>
      <vt:lpstr>Isometric SEO Strategy by Slidesgo</vt:lpstr>
      <vt:lpstr>Data Security and Cryptology</vt:lpstr>
      <vt:lpstr>Elgamal</vt:lpstr>
      <vt:lpstr>About Us: Group 9</vt:lpstr>
      <vt:lpstr>Salsa 20 introduction</vt:lpstr>
      <vt:lpstr>Stream Cipher</vt:lpstr>
      <vt:lpstr>Motivation for Using Salsa20</vt:lpstr>
      <vt:lpstr>מצגת של PowerPoint‏</vt:lpstr>
      <vt:lpstr>Salsa20 – How it works?</vt:lpstr>
      <vt:lpstr>Salsa20 – How it works?</vt:lpstr>
      <vt:lpstr>Salsa20 – How it works?</vt:lpstr>
      <vt:lpstr>Salsa20 – How it works?</vt:lpstr>
      <vt:lpstr>nonce</vt:lpstr>
      <vt:lpstr>QuarterRound </vt:lpstr>
      <vt:lpstr>RowRound  </vt:lpstr>
      <vt:lpstr>ColumnRound  </vt:lpstr>
      <vt:lpstr>DoubleRound  </vt:lpstr>
      <vt:lpstr>Hash Function  </vt:lpstr>
      <vt:lpstr>Hash Function  </vt:lpstr>
      <vt:lpstr>Hash Function  </vt:lpstr>
      <vt:lpstr>Salsa20 Encryption</vt:lpstr>
      <vt:lpstr>decryption salsa20  </vt:lpstr>
      <vt:lpstr>Elgamal introduction</vt:lpstr>
      <vt:lpstr>Elgamal encryption  </vt:lpstr>
      <vt:lpstr>Elgamal encryption</vt:lpstr>
      <vt:lpstr>RSA introduction  </vt:lpstr>
      <vt:lpstr>RSA  </vt:lpstr>
      <vt:lpstr>RSA  </vt:lpstr>
      <vt:lpstr>RSA Signature</vt:lpstr>
      <vt:lpstr>Email exchange  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Isometric  SEO  Strategy</dc:title>
  <dc:creator>Tal Chen</dc:creator>
  <cp:lastModifiedBy>טל-חן בן אליהו</cp:lastModifiedBy>
  <cp:revision>1</cp:revision>
  <dcterms:modified xsi:type="dcterms:W3CDTF">2022-05-16T21:15:22Z</dcterms:modified>
</cp:coreProperties>
</file>